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2"/>
  </p:notesMasterIdLst>
  <p:handoutMasterIdLst>
    <p:handoutMasterId r:id="rId13"/>
  </p:handoutMasterIdLst>
  <p:sldIdLst>
    <p:sldId id="278" r:id="rId5"/>
    <p:sldId id="293" r:id="rId6"/>
    <p:sldId id="294" r:id="rId7"/>
    <p:sldId id="295" r:id="rId8"/>
    <p:sldId id="296" r:id="rId9"/>
    <p:sldId id="297" r:id="rId10"/>
    <p:sldId id="298" r:id="rId11"/>
  </p:sldIdLst>
  <p:sldSz cx="12192000" cy="6858000"/>
  <p:notesSz cx="6858000" cy="9144000"/>
  <p:defaultTextStyle>
    <a:defPPr rtl="0">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87914D-40ED-49F8-9DEF-BB599C29CDFC}" v="1" dt="2025-08-02T09:14:16.594"/>
  </p1510:revLst>
</p1510:revInfo>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5388" autoAdjust="0"/>
  </p:normalViewPr>
  <p:slideViewPr>
    <p:cSldViewPr snapToGrid="0">
      <p:cViewPr varScale="1">
        <p:scale>
          <a:sx n="78" d="100"/>
          <a:sy n="78" d="100"/>
        </p:scale>
        <p:origin x="414" y="84"/>
      </p:cViewPr>
      <p:guideLst>
        <p:guide pos="3840"/>
        <p:guide orient="horz" pos="2160"/>
      </p:guideLst>
    </p:cSldViewPr>
  </p:slideViewPr>
  <p:outlineViewPr>
    <p:cViewPr>
      <p:scale>
        <a:sx n="33" d="100"/>
        <a:sy n="33" d="100"/>
      </p:scale>
      <p:origin x="0" y="-4320"/>
    </p:cViewPr>
  </p:outlineViewPr>
  <p:notesTextViewPr>
    <p:cViewPr>
      <p:scale>
        <a:sx n="1" d="1"/>
        <a:sy n="1" d="1"/>
      </p:scale>
      <p:origin x="0" y="0"/>
    </p:cViewPr>
  </p:notesTextViewPr>
  <p:sorterViewPr>
    <p:cViewPr>
      <p:scale>
        <a:sx n="100" d="100"/>
        <a:sy n="100" d="100"/>
      </p:scale>
      <p:origin x="0" y="-1757"/>
    </p:cViewPr>
  </p:sorterViewPr>
  <p:notesViewPr>
    <p:cSldViewPr snapToGrid="0">
      <p:cViewPr varScale="1">
        <p:scale>
          <a:sx n="97" d="100"/>
          <a:sy n="97" d="100"/>
        </p:scale>
        <p:origin x="286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s-ES" sz="1200"/>
            </a:lvl1pPr>
          </a:lstStyle>
          <a:p>
            <a:pPr rtl="0"/>
            <a:endParaRPr lang="es-ES" dirty="0"/>
          </a:p>
        </p:txBody>
      </p:sp>
      <p:sp>
        <p:nvSpPr>
          <p:cNvPr id="3" name="Marcador de fecha 2">
            <a:extLst>
              <a:ext uri="{FF2B5EF4-FFF2-40B4-BE49-F238E27FC236}">
                <a16:creationId xmlns:a16="http://schemas.microsoft.com/office/drawing/2014/main" id="{2C1330B0-5BAC-7408-8C3C-78D8336840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es-ES" sz="1200"/>
            </a:lvl1pPr>
          </a:lstStyle>
          <a:p>
            <a:pPr rtl="0"/>
            <a:fld id="{1251525F-CA02-45B6-8BE5-17305369F782}" type="datetime1">
              <a:rPr lang="es-ES" smtClean="0"/>
              <a:t>01/08/2025</a:t>
            </a:fld>
            <a:endParaRPr lang="es-ES" dirty="0"/>
          </a:p>
        </p:txBody>
      </p:sp>
      <p:sp>
        <p:nvSpPr>
          <p:cNvPr id="4" name="Marcador de pie de página 3">
            <a:extLst>
              <a:ext uri="{FF2B5EF4-FFF2-40B4-BE49-F238E27FC236}">
                <a16:creationId xmlns:a16="http://schemas.microsoft.com/office/drawing/2014/main" id="{F0D7EEB3-E0A5-7440-F7ED-F59975ED1E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es-ES" sz="1200"/>
            </a:lvl1pPr>
          </a:lstStyle>
          <a:p>
            <a:pPr rtl="0"/>
            <a:endParaRPr lang="es-ES" dirty="0"/>
          </a:p>
        </p:txBody>
      </p:sp>
      <p:sp>
        <p:nvSpPr>
          <p:cNvPr id="5" name="Marcador de número de diapositiva 4">
            <a:extLst>
              <a:ext uri="{FF2B5EF4-FFF2-40B4-BE49-F238E27FC236}">
                <a16:creationId xmlns:a16="http://schemas.microsoft.com/office/drawing/2014/main" id="{3F548D11-7466-6432-3BF5-64A1A1FA59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es-ES" sz="1200"/>
            </a:lvl1pPr>
          </a:lstStyle>
          <a:p>
            <a:pPr rtl="0"/>
            <a:fld id="{CFA70580-B89C-4157-871D-6B9318EE5F58}" type="slidenum">
              <a:rPr lang="es-ES" smtClean="0"/>
              <a:t>‹Nº›</a:t>
            </a:fld>
            <a:endParaRPr lang="es-ES" dirty="0"/>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s-ES" sz="1200"/>
            </a:lvl1pPr>
          </a:lstStyle>
          <a:p>
            <a:pPr rtl="0"/>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s-ES" sz="1200"/>
            </a:lvl1pPr>
          </a:lstStyle>
          <a:p>
            <a:pPr rtl="0"/>
            <a:fld id="{1BFF449C-E3E0-45CA-8FC8-EE3F6E0B8129}" type="datetime1">
              <a:rPr lang="es-ES" smtClean="0"/>
              <a:t>01/08/2025</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s-ES"/>
            </a:defPPr>
          </a:lstStyle>
          <a:p>
            <a:pPr rtl="0"/>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s-ES"/>
            </a:def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s-ES" sz="1200"/>
            </a:lvl1pPr>
          </a:lstStyle>
          <a:p>
            <a:pPr rtl="0"/>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s-ES" sz="1200"/>
            </a:lvl1pPr>
          </a:lstStyle>
          <a:p>
            <a:pPr rtl="0"/>
            <a:fld id="{E7AF00E9-A49D-4007-B3B9-A3783809E505}" type="slidenum">
              <a:rPr lang="es-ES" smtClean="0"/>
              <a:t>‹Nº›</a:t>
            </a:fld>
            <a:endParaRPr lang="es-ES" dirty="0"/>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defPPr>
              <a:defRPr lang="es-ES"/>
            </a:defPPr>
          </a:lstStyle>
          <a:p>
            <a:pPr rtl="0"/>
            <a:endParaRPr lang="es-ES" dirty="0"/>
          </a:p>
        </p:txBody>
      </p:sp>
      <p:sp>
        <p:nvSpPr>
          <p:cNvPr id="4" name="Marcador de número de diapositiva 3"/>
          <p:cNvSpPr>
            <a:spLocks noGrp="1"/>
          </p:cNvSpPr>
          <p:nvPr>
            <p:ph type="sldNum" sz="quarter" idx="5"/>
          </p:nvPr>
        </p:nvSpPr>
        <p:spPr/>
        <p:txBody>
          <a:bodyPr rtlCol="0"/>
          <a:lstStyle>
            <a:defPPr>
              <a:defRPr lang="es-ES"/>
            </a:defPPr>
          </a:lstStyle>
          <a:p>
            <a:pPr rtl="0"/>
            <a:fld id="{E7AF00E9-A49D-4007-B3B9-A3783809E505}" type="slidenum">
              <a:rPr lang="es-ES" smtClean="0"/>
              <a:t>1</a:t>
            </a:fld>
            <a:endParaRPr lang="es-ES" dirty="0"/>
          </a:p>
        </p:txBody>
      </p:sp>
    </p:spTree>
    <p:extLst>
      <p:ext uri="{BB962C8B-B14F-4D97-AF65-F5344CB8AC3E}">
        <p14:creationId xmlns:p14="http://schemas.microsoft.com/office/powerpoint/2010/main" val="2189223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22053C-0E9C-4159-B7C9-6AB74343918D}"/>
              </a:ext>
            </a:extLst>
          </p:cNvPr>
          <p:cNvSpPr>
            <a:spLocks noGrp="1"/>
          </p:cNvSpPr>
          <p:nvPr>
            <p:ph type="title" hasCustomPrompt="1"/>
          </p:nvPr>
        </p:nvSpPr>
        <p:spPr>
          <a:xfrm>
            <a:off x="7018020" y="662937"/>
            <a:ext cx="4624442" cy="5542025"/>
          </a:xfrm>
        </p:spPr>
        <p:txBody>
          <a:bodyPr vert="horz" wrap="square" lIns="0" tIns="0" rIns="0" bIns="0" rtlCol="0" anchor="ctr" anchorCtr="0">
            <a:normAutofit/>
          </a:bodyPr>
          <a:lstStyle>
            <a:lvl1pPr>
              <a:defRPr lang="es-ES" dirty="0"/>
            </a:lvl1pPr>
          </a:lstStyle>
          <a:p>
            <a:pPr lvl="0" rtl="0">
              <a:lnSpc>
                <a:spcPct val="100000"/>
              </a:lnSpc>
            </a:pPr>
            <a:r>
              <a:rPr lang="es-ES"/>
              <a:t>Haga clic para agregar un título</a:t>
            </a:r>
          </a:p>
        </p:txBody>
      </p:sp>
      <p:sp>
        <p:nvSpPr>
          <p:cNvPr id="9" name="Marcador de posición de imagen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6267450" cy="6858000"/>
          </a:xfrm>
        </p:spPr>
        <p:txBody>
          <a:bodyPr rtlCol="0">
            <a:normAutofit/>
          </a:bodyPr>
          <a:lstStyle>
            <a:lvl1pPr marL="0" indent="0" algn="ctr">
              <a:buNone/>
              <a:defRPr lang="es-ES" sz="2000"/>
            </a:lvl1pPr>
          </a:lstStyle>
          <a:p>
            <a:pPr rtl="0"/>
            <a:r>
              <a:rPr lang="es-ES"/>
              <a:t>Haga clic en el icono para insertar una imagen</a:t>
            </a:r>
          </a:p>
        </p:txBody>
      </p:sp>
    </p:spTree>
    <p:extLst>
      <p:ext uri="{BB962C8B-B14F-4D97-AF65-F5344CB8AC3E}">
        <p14:creationId xmlns:p14="http://schemas.microsoft.com/office/powerpoint/2010/main" val="286820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23" name="Grupo 22">
            <a:extLst>
              <a:ext uri="{FF2B5EF4-FFF2-40B4-BE49-F238E27FC236}">
                <a16:creationId xmlns:a16="http://schemas.microsoft.com/office/drawing/2014/main" id="{43C4A872-A473-BFD2-150E-387250C2B4DA}"/>
              </a:ext>
              <a:ext uri="{C183D7F6-B498-43B3-948B-1728B52AA6E4}">
                <adec:decorative xmlns:adec="http://schemas.microsoft.com/office/drawing/2017/decorative" val="1"/>
              </a:ext>
            </a:extLst>
          </p:cNvPr>
          <p:cNvGrpSpPr/>
          <p:nvPr userDrawn="1"/>
        </p:nvGrpSpPr>
        <p:grpSpPr>
          <a:xfrm>
            <a:off x="613998" y="5334748"/>
            <a:ext cx="678135" cy="990000"/>
            <a:chOff x="10490969" y="1448827"/>
            <a:chExt cx="678135" cy="990000"/>
          </a:xfrm>
        </p:grpSpPr>
        <p:sp>
          <p:nvSpPr>
            <p:cNvPr id="24" name="Forma libre: Forma 23">
              <a:extLst>
                <a:ext uri="{FF2B5EF4-FFF2-40B4-BE49-F238E27FC236}">
                  <a16:creationId xmlns:a16="http://schemas.microsoft.com/office/drawing/2014/main" id="{C5C8D53B-A579-BCFA-58E8-C386DABC92CD}"/>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tx1"/>
                </a:solidFill>
              </a:endParaRPr>
            </a:p>
          </p:txBody>
        </p:sp>
        <p:sp>
          <p:nvSpPr>
            <p:cNvPr id="25" name="Elipse 24">
              <a:extLst>
                <a:ext uri="{FF2B5EF4-FFF2-40B4-BE49-F238E27FC236}">
                  <a16:creationId xmlns:a16="http://schemas.microsoft.com/office/drawing/2014/main" id="{23A34CAC-4A03-ADDB-E97F-8675E68FC0B3}"/>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6" name="Elipse 25">
              <a:extLst>
                <a:ext uri="{FF2B5EF4-FFF2-40B4-BE49-F238E27FC236}">
                  <a16:creationId xmlns:a16="http://schemas.microsoft.com/office/drawing/2014/main" id="{0C733506-2F0D-8F31-52D1-5244F04A706B}"/>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7" name="Forma libre: Forma 26">
              <a:extLst>
                <a:ext uri="{FF2B5EF4-FFF2-40B4-BE49-F238E27FC236}">
                  <a16:creationId xmlns:a16="http://schemas.microsoft.com/office/drawing/2014/main" id="{29356E3D-E14C-9C43-7CE4-A7156B1E10DB}"/>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tx1"/>
                </a:solidFill>
              </a:endParaRPr>
            </a:p>
          </p:txBody>
        </p:sp>
      </p:grpSp>
      <p:sp>
        <p:nvSpPr>
          <p:cNvPr id="20" name="Título 19">
            <a:extLst>
              <a:ext uri="{FF2B5EF4-FFF2-40B4-BE49-F238E27FC236}">
                <a16:creationId xmlns:a16="http://schemas.microsoft.com/office/drawing/2014/main" id="{85C652DA-55F6-9691-4254-344E0A4E9ABF}"/>
              </a:ext>
            </a:extLst>
          </p:cNvPr>
          <p:cNvSpPr>
            <a:spLocks noGrp="1"/>
          </p:cNvSpPr>
          <p:nvPr>
            <p:ph type="title" hasCustomPrompt="1"/>
          </p:nvPr>
        </p:nvSpPr>
        <p:spPr>
          <a:xfrm>
            <a:off x="550863" y="483924"/>
            <a:ext cx="11090275" cy="1684059"/>
          </a:xfrm>
        </p:spPr>
        <p:txBody>
          <a:bodyPr rtlCol="0" anchor="b">
            <a:normAutofit/>
          </a:bodyPr>
          <a:lstStyle>
            <a:lvl1pPr>
              <a:defRPr lang="es-ES" sz="4000"/>
            </a:lvl1pPr>
          </a:lstStyle>
          <a:p>
            <a:pPr rtl="0"/>
            <a:r>
              <a:rPr lang="es-ES"/>
              <a:t>Haga clic para agregar un título</a:t>
            </a:r>
          </a:p>
        </p:txBody>
      </p:sp>
      <p:sp>
        <p:nvSpPr>
          <p:cNvPr id="22" name="Marcador de contenido 21">
            <a:extLst>
              <a:ext uri="{FF2B5EF4-FFF2-40B4-BE49-F238E27FC236}">
                <a16:creationId xmlns:a16="http://schemas.microsoft.com/office/drawing/2014/main" id="{4DB7AC4F-2818-7F0D-AC6A-736D5F2C7392}"/>
              </a:ext>
            </a:extLst>
          </p:cNvPr>
          <p:cNvSpPr>
            <a:spLocks noGrp="1"/>
          </p:cNvSpPr>
          <p:nvPr>
            <p:ph sz="quarter" idx="13" hasCustomPrompt="1"/>
          </p:nvPr>
        </p:nvSpPr>
        <p:spPr>
          <a:xfrm>
            <a:off x="550863" y="2419350"/>
            <a:ext cx="11090274" cy="3913188"/>
          </a:xfrm>
        </p:spPr>
        <p:txBody>
          <a:bodyPr rtlCol="0">
            <a:normAutofit/>
          </a:bodyPr>
          <a:lstStyle>
            <a:lvl1pPr marL="0" indent="0">
              <a:buNone/>
              <a:defRPr lang="es-ES" sz="1800">
                <a:solidFill>
                  <a:schemeClr val="tx1"/>
                </a:solidFill>
              </a:defRPr>
            </a:lvl1pPr>
            <a:lvl2pPr>
              <a:defRPr lang="es-ES" sz="1200">
                <a:solidFill>
                  <a:schemeClr val="tx1"/>
                </a:solidFill>
              </a:defRPr>
            </a:lvl2pPr>
            <a:lvl3pPr>
              <a:defRPr lang="es-ES" sz="1200">
                <a:solidFill>
                  <a:schemeClr val="tx1"/>
                </a:solidFill>
              </a:defRPr>
            </a:lvl3pPr>
            <a:lvl4pPr>
              <a:defRPr lang="es-ES" sz="1200">
                <a:solidFill>
                  <a:schemeClr val="tx1"/>
                </a:solidFill>
              </a:defRPr>
            </a:lvl4pPr>
            <a:lvl5pPr>
              <a:defRPr lang="es-ES" sz="1200">
                <a:solidFill>
                  <a:schemeClr val="tx1"/>
                </a:solidFill>
              </a:defRPr>
            </a:lvl5pPr>
          </a:lstStyle>
          <a:p>
            <a:pPr lvl="0" rtl="0"/>
            <a:r>
              <a:rPr lang="es-ES"/>
              <a:t>Haga clic para agregar contenido</a:t>
            </a:r>
          </a:p>
          <a:p>
            <a:pPr lvl="1" rtl="0"/>
            <a:r>
              <a:rPr lang="es-ES"/>
              <a:t>Segundo nivel</a:t>
            </a:r>
          </a:p>
          <a:p>
            <a:pPr lvl="2" rtl="0"/>
            <a:r>
              <a:rPr lang="es-ES"/>
              <a:t>Tercer nivel</a:t>
            </a:r>
          </a:p>
          <a:p>
            <a:pPr lvl="3" rtl="0"/>
            <a:r>
              <a:rPr lang="es-ES"/>
              <a:t>Cuarto nivel</a:t>
            </a:r>
          </a:p>
          <a:p>
            <a:pPr lvl="4" rtl="0"/>
            <a:r>
              <a:rPr lang="es-ES"/>
              <a:t>Quinto nivel</a:t>
            </a:r>
          </a:p>
        </p:txBody>
      </p:sp>
      <p:sp>
        <p:nvSpPr>
          <p:cNvPr id="2" name="Marcador de fecha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lstStyle>
            <a:defPPr>
              <a:defRPr lang="es-ES"/>
            </a:defPPr>
          </a:lstStyle>
          <a:p>
            <a:pPr rtl="0"/>
            <a:r>
              <a:rPr lang="es-ES"/>
              <a:t>20XX</a:t>
            </a:r>
            <a:endParaRPr lang="es-ES" dirty="0"/>
          </a:p>
        </p:txBody>
      </p:sp>
      <p:sp>
        <p:nvSpPr>
          <p:cNvPr id="3" name="Marcador de pie de página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lstStyle>
            <a:defPPr>
              <a:defRPr lang="es-ES"/>
            </a:defPPr>
          </a:lstStyle>
          <a:p>
            <a:pPr rtl="0"/>
            <a:endParaRPr lang="es-ES" dirty="0"/>
          </a:p>
        </p:txBody>
      </p:sp>
      <p:sp>
        <p:nvSpPr>
          <p:cNvPr id="4" name="Marcador de número de diapositiva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lstStyle>
            <a:defPPr>
              <a:defRPr lang="es-ES"/>
            </a:defPPr>
          </a:lstStyle>
          <a:p>
            <a:pPr rtl="0"/>
            <a:fld id="{DBA1B0FB-D917-4C8C-928F-313BD683BF39}" type="slidenum">
              <a:rPr lang="es-ES" smtClean="0"/>
              <a:t>‹Nº›</a:t>
            </a:fld>
            <a:endParaRPr lang="es-ES" dirty="0"/>
          </a:p>
        </p:txBody>
      </p:sp>
      <p:grpSp>
        <p:nvGrpSpPr>
          <p:cNvPr id="5" name="Grupo 4">
            <a:extLst>
              <a:ext uri="{FF2B5EF4-FFF2-40B4-BE49-F238E27FC236}">
                <a16:creationId xmlns:a16="http://schemas.microsoft.com/office/drawing/2014/main" id="{6C61DF04-D7CB-2B19-8BB9-3E90A661973E}"/>
              </a:ext>
              <a:ext uri="{C183D7F6-B498-43B3-948B-1728B52AA6E4}">
                <adec:decorative xmlns:adec="http://schemas.microsoft.com/office/drawing/2017/decorative" val="1"/>
              </a:ext>
            </a:extLst>
          </p:cNvPr>
          <p:cNvGrpSpPr/>
          <p:nvPr userDrawn="1"/>
        </p:nvGrpSpPr>
        <p:grpSpPr>
          <a:xfrm>
            <a:off x="9010824" y="1514007"/>
            <a:ext cx="734257" cy="760506"/>
            <a:chOff x="5243759" y="1363788"/>
            <a:chExt cx="734257" cy="760506"/>
          </a:xfrm>
        </p:grpSpPr>
        <p:sp>
          <p:nvSpPr>
            <p:cNvPr id="6" name="Forma libre 5">
              <a:extLst>
                <a:ext uri="{FF2B5EF4-FFF2-40B4-BE49-F238E27FC236}">
                  <a16:creationId xmlns:a16="http://schemas.microsoft.com/office/drawing/2014/main" id="{5DE1CC00-F893-E215-8086-65B6605C5FC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7" name="Forma libre 6">
              <a:extLst>
                <a:ext uri="{FF2B5EF4-FFF2-40B4-BE49-F238E27FC236}">
                  <a16:creationId xmlns:a16="http://schemas.microsoft.com/office/drawing/2014/main" id="{6EBF50D9-F9B8-ADB3-8B4A-AF19564EE6E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8" name="Forma libre 8">
              <a:extLst>
                <a:ext uri="{FF2B5EF4-FFF2-40B4-BE49-F238E27FC236}">
                  <a16:creationId xmlns:a16="http://schemas.microsoft.com/office/drawing/2014/main" id="{80BE1060-7183-58F8-EEBF-64135EE82BC5}"/>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sp>
        <p:nvSpPr>
          <p:cNvPr id="11" name="Elipse 10">
            <a:extLst>
              <a:ext uri="{FF2B5EF4-FFF2-40B4-BE49-F238E27FC236}">
                <a16:creationId xmlns:a16="http://schemas.microsoft.com/office/drawing/2014/main" id="{E597A3BE-0D13-9033-E3FD-78202DB799C8}"/>
              </a:ext>
              <a:ext uri="{C183D7F6-B498-43B3-948B-1728B52AA6E4}">
                <adec:decorative xmlns:adec="http://schemas.microsoft.com/office/drawing/2017/decorative" val="1"/>
              </a:ext>
            </a:extLst>
          </p:cNvPr>
          <p:cNvSpPr>
            <a:spLocks noChangeAspect="1"/>
          </p:cNvSpPr>
          <p:nvPr userDrawn="1"/>
        </p:nvSpPr>
        <p:spPr>
          <a:xfrm>
            <a:off x="10168304"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nvGrpSpPr>
          <p:cNvPr id="12" name="Grupo 11">
            <a:extLst>
              <a:ext uri="{FF2B5EF4-FFF2-40B4-BE49-F238E27FC236}">
                <a16:creationId xmlns:a16="http://schemas.microsoft.com/office/drawing/2014/main" id="{D8867D9A-3F3B-94C3-244B-0006226AEF73}"/>
              </a:ext>
              <a:ext uri="{C183D7F6-B498-43B3-948B-1728B52AA6E4}">
                <adec:decorative xmlns:adec="http://schemas.microsoft.com/office/drawing/2017/decorative" val="1"/>
              </a:ext>
            </a:extLst>
          </p:cNvPr>
          <p:cNvGrpSpPr/>
          <p:nvPr userDrawn="1"/>
        </p:nvGrpSpPr>
        <p:grpSpPr>
          <a:xfrm flipH="1">
            <a:off x="9063019" y="3199533"/>
            <a:ext cx="3597052" cy="2615018"/>
            <a:chOff x="4541453" y="3199533"/>
            <a:chExt cx="3597052" cy="2615018"/>
          </a:xfrm>
        </p:grpSpPr>
        <p:sp>
          <p:nvSpPr>
            <p:cNvPr id="13" name="Forma libre: Forma 38">
              <a:extLst>
                <a:ext uri="{FF2B5EF4-FFF2-40B4-BE49-F238E27FC236}">
                  <a16:creationId xmlns:a16="http://schemas.microsoft.com/office/drawing/2014/main" id="{955FC3D1-6227-A188-CCDB-11D573FD807A}"/>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s-ES"/>
              </a:defPPr>
            </a:lstStyle>
            <a:p>
              <a:pPr algn="ctr" rtl="0"/>
              <a:endParaRPr lang="es-ES" dirty="0"/>
            </a:p>
          </p:txBody>
        </p:sp>
        <p:grpSp>
          <p:nvGrpSpPr>
            <p:cNvPr id="14" name="Grupo 13">
              <a:extLst>
                <a:ext uri="{FF2B5EF4-FFF2-40B4-BE49-F238E27FC236}">
                  <a16:creationId xmlns:a16="http://schemas.microsoft.com/office/drawing/2014/main" id="{AE6BE70E-C41E-449D-A48C-4EB6BB7DC20D}"/>
                </a:ext>
              </a:extLst>
            </p:cNvPr>
            <p:cNvGrpSpPr/>
            <p:nvPr/>
          </p:nvGrpSpPr>
          <p:grpSpPr>
            <a:xfrm>
              <a:off x="4541453" y="3199533"/>
              <a:ext cx="3478701" cy="2615018"/>
              <a:chOff x="-481151" y="3199533"/>
              <a:chExt cx="3478701" cy="2615018"/>
            </a:xfrm>
          </p:grpSpPr>
          <p:sp>
            <p:nvSpPr>
              <p:cNvPr id="15" name="Forma libre: Forma 32">
                <a:extLst>
                  <a:ext uri="{FF2B5EF4-FFF2-40B4-BE49-F238E27FC236}">
                    <a16:creationId xmlns:a16="http://schemas.microsoft.com/office/drawing/2014/main" id="{B7C0B12B-49BE-7855-18FB-8583C8DD9617}"/>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s-ES"/>
                </a:defPPr>
              </a:lstStyle>
              <a:p>
                <a:pPr algn="ctr" rtl="0"/>
                <a:endParaRPr lang="es-ES" dirty="0"/>
              </a:p>
            </p:txBody>
          </p:sp>
          <p:sp>
            <p:nvSpPr>
              <p:cNvPr id="16" name="Elipse 15">
                <a:extLst>
                  <a:ext uri="{FF2B5EF4-FFF2-40B4-BE49-F238E27FC236}">
                    <a16:creationId xmlns:a16="http://schemas.microsoft.com/office/drawing/2014/main" id="{67C78A37-D378-70D3-D6E3-AB9400EB583E}"/>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grpSp>
      <p:grpSp>
        <p:nvGrpSpPr>
          <p:cNvPr id="17" name="Grupo 16">
            <a:extLst>
              <a:ext uri="{FF2B5EF4-FFF2-40B4-BE49-F238E27FC236}">
                <a16:creationId xmlns:a16="http://schemas.microsoft.com/office/drawing/2014/main" id="{02491172-466F-19CC-B639-A1C3CAB1D43A}"/>
              </a:ext>
              <a:ext uri="{C183D7F6-B498-43B3-948B-1728B52AA6E4}">
                <adec:decorative xmlns:adec="http://schemas.microsoft.com/office/drawing/2017/decorative" val="1"/>
              </a:ext>
            </a:extLst>
          </p:cNvPr>
          <p:cNvGrpSpPr/>
          <p:nvPr userDrawn="1"/>
        </p:nvGrpSpPr>
        <p:grpSpPr>
          <a:xfrm>
            <a:off x="5690545" y="4100655"/>
            <a:ext cx="1335600" cy="1262947"/>
            <a:chOff x="10145015" y="2343978"/>
            <a:chExt cx="1335600" cy="1262947"/>
          </a:xfrm>
        </p:grpSpPr>
        <p:sp>
          <p:nvSpPr>
            <p:cNvPr id="18" name="Forma libre: Forma 25">
              <a:extLst>
                <a:ext uri="{FF2B5EF4-FFF2-40B4-BE49-F238E27FC236}">
                  <a16:creationId xmlns:a16="http://schemas.microsoft.com/office/drawing/2014/main" id="{45EC885D-265C-397B-5DAF-57A66CDA30B5}"/>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19" name="Elipse 18">
              <a:extLst>
                <a:ext uri="{FF2B5EF4-FFF2-40B4-BE49-F238E27FC236}">
                  <a16:creationId xmlns:a16="http://schemas.microsoft.com/office/drawing/2014/main" id="{3601DB21-D937-2F89-DC26-063DFC7800C8}"/>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spTree>
    <p:extLst>
      <p:ext uri="{BB962C8B-B14F-4D97-AF65-F5344CB8AC3E}">
        <p14:creationId xmlns:p14="http://schemas.microsoft.com/office/powerpoint/2010/main" val="385833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contenido 1">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C87E98C0-6053-9701-92D0-4EF9ADBC500C}"/>
              </a:ext>
              <a:ext uri="{C183D7F6-B498-43B3-948B-1728B52AA6E4}">
                <adec:decorative xmlns:adec="http://schemas.microsoft.com/office/drawing/2017/decorative" val="1"/>
              </a:ext>
            </a:extLst>
          </p:cNvPr>
          <p:cNvGrpSpPr/>
          <p:nvPr userDrawn="1"/>
        </p:nvGrpSpPr>
        <p:grpSpPr>
          <a:xfrm flipH="1" flipV="1">
            <a:off x="9063019" y="746716"/>
            <a:ext cx="3597052" cy="2615018"/>
            <a:chOff x="4541453" y="3199533"/>
            <a:chExt cx="3597052" cy="2615018"/>
          </a:xfrm>
        </p:grpSpPr>
        <p:sp>
          <p:nvSpPr>
            <p:cNvPr id="8" name="Forma libre: Forma 38">
              <a:extLst>
                <a:ext uri="{FF2B5EF4-FFF2-40B4-BE49-F238E27FC236}">
                  <a16:creationId xmlns:a16="http://schemas.microsoft.com/office/drawing/2014/main" id="{C32B1A1D-760B-9D3D-A869-E50FC962A629}"/>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s-ES"/>
              </a:defPPr>
            </a:lstStyle>
            <a:p>
              <a:pPr algn="ctr" rtl="0"/>
              <a:endParaRPr lang="es-ES" dirty="0"/>
            </a:p>
          </p:txBody>
        </p:sp>
        <p:grpSp>
          <p:nvGrpSpPr>
            <p:cNvPr id="9" name="Grupo 8">
              <a:extLst>
                <a:ext uri="{FF2B5EF4-FFF2-40B4-BE49-F238E27FC236}">
                  <a16:creationId xmlns:a16="http://schemas.microsoft.com/office/drawing/2014/main" id="{D02EF78B-5BDF-8632-B9B1-087DB042EEC7}"/>
                </a:ext>
              </a:extLst>
            </p:cNvPr>
            <p:cNvGrpSpPr/>
            <p:nvPr/>
          </p:nvGrpSpPr>
          <p:grpSpPr>
            <a:xfrm>
              <a:off x="4541453" y="3199533"/>
              <a:ext cx="3478701" cy="2615018"/>
              <a:chOff x="-481151" y="3199533"/>
              <a:chExt cx="3478701" cy="2615018"/>
            </a:xfrm>
          </p:grpSpPr>
          <p:sp>
            <p:nvSpPr>
              <p:cNvPr id="10" name="Forma libre: Forma 32">
                <a:extLst>
                  <a:ext uri="{FF2B5EF4-FFF2-40B4-BE49-F238E27FC236}">
                    <a16:creationId xmlns:a16="http://schemas.microsoft.com/office/drawing/2014/main" id="{5C54B3E8-515B-0865-9321-DB3793A62240}"/>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s-ES"/>
                </a:defPPr>
              </a:lstStyle>
              <a:p>
                <a:pPr algn="ctr" rtl="0"/>
                <a:endParaRPr lang="es-ES" dirty="0"/>
              </a:p>
            </p:txBody>
          </p:sp>
          <p:sp>
            <p:nvSpPr>
              <p:cNvPr id="11" name="Elipse 10">
                <a:extLst>
                  <a:ext uri="{FF2B5EF4-FFF2-40B4-BE49-F238E27FC236}">
                    <a16:creationId xmlns:a16="http://schemas.microsoft.com/office/drawing/2014/main" id="{56E92718-2CCD-B15D-8DE5-46285BEA256B}"/>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grpSp>
      <p:grpSp>
        <p:nvGrpSpPr>
          <p:cNvPr id="19" name="Grupo 18">
            <a:extLst>
              <a:ext uri="{FF2B5EF4-FFF2-40B4-BE49-F238E27FC236}">
                <a16:creationId xmlns:a16="http://schemas.microsoft.com/office/drawing/2014/main" id="{AEA0B78B-84F0-8B85-40E8-678689DC13E6}"/>
              </a:ext>
              <a:ext uri="{C183D7F6-B498-43B3-948B-1728B52AA6E4}">
                <adec:decorative xmlns:adec="http://schemas.microsoft.com/office/drawing/2017/decorative" val="1"/>
              </a:ext>
            </a:extLst>
          </p:cNvPr>
          <p:cNvGrpSpPr/>
          <p:nvPr userDrawn="1"/>
        </p:nvGrpSpPr>
        <p:grpSpPr>
          <a:xfrm>
            <a:off x="8723112" y="5088958"/>
            <a:ext cx="1335600" cy="1262947"/>
            <a:chOff x="10145015" y="2343978"/>
            <a:chExt cx="1335600" cy="1262947"/>
          </a:xfrm>
        </p:grpSpPr>
        <p:sp>
          <p:nvSpPr>
            <p:cNvPr id="20" name="Forma libre: Forma 25">
              <a:extLst>
                <a:ext uri="{FF2B5EF4-FFF2-40B4-BE49-F238E27FC236}">
                  <a16:creationId xmlns:a16="http://schemas.microsoft.com/office/drawing/2014/main" id="{2E5D7C6F-BF77-9B7D-5B12-7AF3ED280B43}"/>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1" name="Elipse 20">
              <a:extLst>
                <a:ext uri="{FF2B5EF4-FFF2-40B4-BE49-F238E27FC236}">
                  <a16:creationId xmlns:a16="http://schemas.microsoft.com/office/drawing/2014/main" id="{FA599EE6-2673-0AD8-EAE0-45C79326015E}"/>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grpSp>
        <p:nvGrpSpPr>
          <p:cNvPr id="12" name="Grupo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orma libre: Forma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tx1"/>
                </a:solidFill>
              </a:endParaRPr>
            </a:p>
          </p:txBody>
        </p:sp>
        <p:sp>
          <p:nvSpPr>
            <p:cNvPr id="14" name="Elipse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15" name="Elipse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16" name="Forma libre: Forma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tx1"/>
                </a:solidFill>
              </a:endParaRPr>
            </a:p>
          </p:txBody>
        </p:sp>
      </p:grpSp>
      <p:sp>
        <p:nvSpPr>
          <p:cNvPr id="2" name="Título 1">
            <a:extLst>
              <a:ext uri="{FF2B5EF4-FFF2-40B4-BE49-F238E27FC236}">
                <a16:creationId xmlns:a16="http://schemas.microsoft.com/office/drawing/2014/main" id="{B1A4B040-51E3-4DA0-B21D-EEE173E7536F}"/>
              </a:ext>
            </a:extLst>
          </p:cNvPr>
          <p:cNvSpPr>
            <a:spLocks noGrp="1"/>
          </p:cNvSpPr>
          <p:nvPr>
            <p:ph type="title" hasCustomPrompt="1"/>
          </p:nvPr>
        </p:nvSpPr>
        <p:spPr>
          <a:xfrm>
            <a:off x="550862" y="498474"/>
            <a:ext cx="7960421" cy="1450217"/>
          </a:xfrm>
        </p:spPr>
        <p:txBody>
          <a:bodyPr vert="horz" wrap="square" lIns="0" tIns="0" rIns="0" bIns="0" rtlCol="0" anchor="t" anchorCtr="0">
            <a:normAutofit/>
          </a:bodyPr>
          <a:lstStyle>
            <a:lvl1pPr>
              <a:defRPr lang="es-ES" sz="4000" dirty="0"/>
            </a:lvl1pPr>
          </a:lstStyle>
          <a:p>
            <a:pPr lvl="0" rtl="0">
              <a:lnSpc>
                <a:spcPct val="100000"/>
              </a:lnSpc>
            </a:pPr>
            <a:r>
              <a:rPr lang="es-ES"/>
              <a:t>Haga clic para agregar un título</a:t>
            </a:r>
          </a:p>
        </p:txBody>
      </p:sp>
      <p:sp>
        <p:nvSpPr>
          <p:cNvPr id="3" name="Marcador de contenido 2">
            <a:extLst>
              <a:ext uri="{FF2B5EF4-FFF2-40B4-BE49-F238E27FC236}">
                <a16:creationId xmlns:a16="http://schemas.microsoft.com/office/drawing/2014/main" id="{F8A2CD90-429B-4A55-B6C8-DD6CE6994118}"/>
              </a:ext>
            </a:extLst>
          </p:cNvPr>
          <p:cNvSpPr>
            <a:spLocks noGrp="1"/>
          </p:cNvSpPr>
          <p:nvPr>
            <p:ph idx="1" hasCustomPrompt="1"/>
          </p:nvPr>
        </p:nvSpPr>
        <p:spPr>
          <a:xfrm>
            <a:off x="581343" y="2103039"/>
            <a:ext cx="7929940" cy="3979625"/>
          </a:xfrm>
        </p:spPr>
        <p:txBody>
          <a:bodyPr rtlCol="0">
            <a:normAutofit/>
          </a:bodyPr>
          <a:lstStyle>
            <a:lvl1pPr>
              <a:defRPr lang="es-ES" sz="1800">
                <a:solidFill>
                  <a:schemeClr val="tx1"/>
                </a:solidFill>
              </a:defRPr>
            </a:lvl1pPr>
            <a:lvl2pPr>
              <a:defRPr lang="es-ES" sz="1200">
                <a:solidFill>
                  <a:schemeClr val="tx1"/>
                </a:solidFill>
              </a:defRPr>
            </a:lvl2pPr>
            <a:lvl3pPr>
              <a:defRPr lang="es-ES" sz="1200">
                <a:solidFill>
                  <a:schemeClr val="tx1"/>
                </a:solidFill>
              </a:defRPr>
            </a:lvl3pPr>
            <a:lvl4pPr>
              <a:defRPr lang="es-ES" sz="1200">
                <a:solidFill>
                  <a:schemeClr val="tx1"/>
                </a:solidFill>
              </a:defRPr>
            </a:lvl4pPr>
            <a:lvl5pPr>
              <a:defRPr lang="es-ES" sz="1200">
                <a:solidFill>
                  <a:schemeClr val="tx1"/>
                </a:solidFill>
              </a:defRPr>
            </a:lvl5pPr>
          </a:lstStyle>
          <a:p>
            <a:pPr lvl="0" rtl="0"/>
            <a:r>
              <a:rPr lang="es-ES"/>
              <a:t>Haga clic para agregar contenido</a:t>
            </a:r>
          </a:p>
          <a:p>
            <a:pPr lvl="1" rtl="0"/>
            <a:r>
              <a:rPr lang="es-ES"/>
              <a:t>Segundo nivel</a:t>
            </a:r>
          </a:p>
          <a:p>
            <a:pPr lvl="2" rtl="0"/>
            <a:r>
              <a:rPr lang="es-ES"/>
              <a:t>Tercer nivel</a:t>
            </a:r>
          </a:p>
          <a:p>
            <a:pPr lvl="3" rtl="0"/>
            <a:r>
              <a:rPr lang="es-ES"/>
              <a:t>Cuarto nivel</a:t>
            </a:r>
          </a:p>
          <a:p>
            <a:pPr lvl="4" rtl="0"/>
            <a:r>
              <a:rPr lang="es-ES"/>
              <a:t>Quinto nivel</a:t>
            </a:r>
          </a:p>
        </p:txBody>
      </p:sp>
      <p:sp>
        <p:nvSpPr>
          <p:cNvPr id="4" name="Marcador de fecha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lstStyle>
            <a:defPPr>
              <a:defRPr lang="es-ES"/>
            </a:defPPr>
          </a:lstStyle>
          <a:p>
            <a:pPr rtl="0"/>
            <a:r>
              <a:rPr lang="es-ES"/>
              <a:t>20XX</a:t>
            </a:r>
            <a:endParaRPr lang="es-ES" dirty="0"/>
          </a:p>
        </p:txBody>
      </p:sp>
      <p:sp>
        <p:nvSpPr>
          <p:cNvPr id="5" name="Marcador de pie de página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lstStyle>
            <a:defPPr>
              <a:defRPr lang="es-ES"/>
            </a:defPPr>
          </a:lstStyle>
          <a:p>
            <a:pPr rtl="0"/>
            <a:endParaRPr lang="es-ES" dirty="0"/>
          </a:p>
        </p:txBody>
      </p:sp>
      <p:sp>
        <p:nvSpPr>
          <p:cNvPr id="6" name="Marcador de número de diapositiva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lstStyle>
            <a:defPPr>
              <a:defRPr lang="es-ES"/>
            </a:defPPr>
          </a:lstStyle>
          <a:p>
            <a:pPr rtl="0"/>
            <a:fld id="{DBA1B0FB-D917-4C8C-928F-313BD683BF39}" type="slidenum">
              <a:rPr lang="es-ES" smtClean="0"/>
              <a:t>‹Nº›</a:t>
            </a:fld>
            <a:endParaRPr lang="es-ES" dirty="0"/>
          </a:p>
        </p:txBody>
      </p:sp>
    </p:spTree>
    <p:extLst>
      <p:ext uri="{BB962C8B-B14F-4D97-AF65-F5344CB8AC3E}">
        <p14:creationId xmlns:p14="http://schemas.microsoft.com/office/powerpoint/2010/main" val="660994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contenidos 1">
    <p:spTree>
      <p:nvGrpSpPr>
        <p:cNvPr id="1" name=""/>
        <p:cNvGrpSpPr/>
        <p:nvPr/>
      </p:nvGrpSpPr>
      <p:grpSpPr>
        <a:xfrm>
          <a:off x="0" y="0"/>
          <a:ext cx="0" cy="0"/>
          <a:chOff x="0" y="0"/>
          <a:chExt cx="0" cy="0"/>
        </a:xfrm>
      </p:grpSpPr>
      <p:sp>
        <p:nvSpPr>
          <p:cNvPr id="22" name="Elipse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nvGrpSpPr>
          <p:cNvPr id="13" name="Grupo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331786" y="5528198"/>
            <a:ext cx="631474" cy="667800"/>
            <a:chOff x="2994153" y="1378666"/>
            <a:chExt cx="631474" cy="667800"/>
          </a:xfrm>
        </p:grpSpPr>
        <p:sp>
          <p:nvSpPr>
            <p:cNvPr id="20" name="Forma libre: Forma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1" name="Elipse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sp>
        <p:nvSpPr>
          <p:cNvPr id="2" name="Título 1">
            <a:extLst>
              <a:ext uri="{FF2B5EF4-FFF2-40B4-BE49-F238E27FC236}">
                <a16:creationId xmlns:a16="http://schemas.microsoft.com/office/drawing/2014/main" id="{8978E540-142B-4A82-9C3F-E61BC190AEED}"/>
              </a:ext>
            </a:extLst>
          </p:cNvPr>
          <p:cNvSpPr>
            <a:spLocks noGrp="1"/>
          </p:cNvSpPr>
          <p:nvPr>
            <p:ph type="title" hasCustomPrompt="1"/>
          </p:nvPr>
        </p:nvSpPr>
        <p:spPr>
          <a:xfrm>
            <a:off x="550863" y="508635"/>
            <a:ext cx="11090274" cy="1332000"/>
          </a:xfrm>
        </p:spPr>
        <p:txBody>
          <a:bodyPr rtlCol="0">
            <a:normAutofit/>
          </a:bodyPr>
          <a:lstStyle>
            <a:lvl1pPr>
              <a:lnSpc>
                <a:spcPct val="100000"/>
              </a:lnSpc>
              <a:defRPr lang="es-ES" sz="4000"/>
            </a:lvl1pPr>
          </a:lstStyle>
          <a:p>
            <a:pPr rtl="0"/>
            <a:r>
              <a:rPr lang="es-ES"/>
              <a:t>Haga clic para agregar un título</a:t>
            </a:r>
          </a:p>
        </p:txBody>
      </p:sp>
      <p:sp>
        <p:nvSpPr>
          <p:cNvPr id="3" name="Marcador de contenido 2">
            <a:extLst>
              <a:ext uri="{FF2B5EF4-FFF2-40B4-BE49-F238E27FC236}">
                <a16:creationId xmlns:a16="http://schemas.microsoft.com/office/drawing/2014/main" id="{02C6BF36-D4F5-4363-B440-BDAE50BBD4B6}"/>
              </a:ext>
            </a:extLst>
          </p:cNvPr>
          <p:cNvSpPr>
            <a:spLocks noGrp="1"/>
          </p:cNvSpPr>
          <p:nvPr>
            <p:ph sz="half" idx="1" hasCustomPrompt="1"/>
          </p:nvPr>
        </p:nvSpPr>
        <p:spPr>
          <a:xfrm>
            <a:off x="550862" y="2097175"/>
            <a:ext cx="5435600" cy="3995650"/>
          </a:xfrm>
        </p:spPr>
        <p:txBody>
          <a:bodyPr rtlCol="0">
            <a:normAutofit/>
          </a:bodyPr>
          <a:lstStyle>
            <a:lvl1pPr marL="0" indent="0">
              <a:spcBef>
                <a:spcPts val="1000"/>
              </a:spcBef>
              <a:buNone/>
              <a:defRPr lang="es-ES" sz="1800">
                <a:solidFill>
                  <a:schemeClr val="tx1"/>
                </a:solidFill>
              </a:defRPr>
            </a:lvl1pPr>
            <a:lvl2pPr marL="228600">
              <a:spcBef>
                <a:spcPts val="1000"/>
              </a:spcBef>
              <a:defRPr lang="es-ES" sz="1800">
                <a:solidFill>
                  <a:schemeClr val="tx1"/>
                </a:solidFill>
              </a:defRPr>
            </a:lvl2pPr>
            <a:lvl3pPr marL="411480" indent="-228600">
              <a:spcBef>
                <a:spcPts val="1000"/>
              </a:spcBef>
              <a:defRPr lang="es-ES" sz="1800">
                <a:solidFill>
                  <a:schemeClr val="tx1"/>
                </a:solidFill>
              </a:defRPr>
            </a:lvl3pPr>
            <a:lvl4pPr marL="594360">
              <a:spcBef>
                <a:spcPts val="1000"/>
              </a:spcBef>
              <a:defRPr lang="es-ES" sz="1800">
                <a:solidFill>
                  <a:schemeClr val="tx1"/>
                </a:solidFill>
              </a:defRPr>
            </a:lvl4pPr>
            <a:lvl5pPr marL="777240">
              <a:spcBef>
                <a:spcPts val="1000"/>
              </a:spcBef>
              <a:defRPr lang="es-ES" sz="1800">
                <a:solidFill>
                  <a:schemeClr val="tx1"/>
                </a:solidFill>
              </a:defRPr>
            </a:lvl5pPr>
          </a:lstStyle>
          <a:p>
            <a:pPr lvl="0" rtl="0"/>
            <a:r>
              <a:rPr lang="es-ES"/>
              <a:t>Haga clic para agregar contenido</a:t>
            </a:r>
          </a:p>
          <a:p>
            <a:pPr lvl="1" rtl="0"/>
            <a:r>
              <a:rPr lang="es-ES"/>
              <a:t>Segundo nivel</a:t>
            </a:r>
          </a:p>
          <a:p>
            <a:pPr lvl="2" rtl="0"/>
            <a:r>
              <a:rPr lang="es-ES"/>
              <a:t>Tercer nivel</a:t>
            </a:r>
          </a:p>
          <a:p>
            <a:pPr lvl="3" rtl="0"/>
            <a:r>
              <a:rPr lang="es-ES"/>
              <a:t>Cuarto nivel</a:t>
            </a:r>
          </a:p>
          <a:p>
            <a:pPr lvl="4" rtl="0"/>
            <a:r>
              <a:rPr lang="es-ES"/>
              <a:t>Quinto nivel</a:t>
            </a:r>
          </a:p>
        </p:txBody>
      </p:sp>
      <p:sp>
        <p:nvSpPr>
          <p:cNvPr id="11" name="Marcador de contenido 2">
            <a:extLst>
              <a:ext uri="{FF2B5EF4-FFF2-40B4-BE49-F238E27FC236}">
                <a16:creationId xmlns:a16="http://schemas.microsoft.com/office/drawing/2014/main" id="{6B65629D-0977-C0EA-5E0B-C4822F43DAEE}"/>
              </a:ext>
            </a:extLst>
          </p:cNvPr>
          <p:cNvSpPr>
            <a:spLocks noGrp="1"/>
          </p:cNvSpPr>
          <p:nvPr>
            <p:ph sz="half" idx="13" hasCustomPrompt="1"/>
          </p:nvPr>
        </p:nvSpPr>
        <p:spPr>
          <a:xfrm>
            <a:off x="6205540" y="2097175"/>
            <a:ext cx="5435600" cy="3995650"/>
          </a:xfrm>
        </p:spPr>
        <p:txBody>
          <a:bodyPr rtlCol="0">
            <a:normAutofit/>
          </a:bodyPr>
          <a:lstStyle>
            <a:lvl1pPr marL="0" indent="0">
              <a:spcBef>
                <a:spcPts val="1000"/>
              </a:spcBef>
              <a:buNone/>
              <a:defRPr lang="es-ES" sz="1800">
                <a:solidFill>
                  <a:schemeClr val="tx1"/>
                </a:solidFill>
              </a:defRPr>
            </a:lvl1pPr>
            <a:lvl2pPr marL="228600">
              <a:spcBef>
                <a:spcPts val="1000"/>
              </a:spcBef>
              <a:defRPr lang="es-ES" sz="1800">
                <a:solidFill>
                  <a:schemeClr val="tx1"/>
                </a:solidFill>
              </a:defRPr>
            </a:lvl2pPr>
            <a:lvl3pPr marL="411480" indent="-228600">
              <a:spcBef>
                <a:spcPts val="1000"/>
              </a:spcBef>
              <a:defRPr lang="es-ES" sz="1800">
                <a:solidFill>
                  <a:schemeClr val="tx1"/>
                </a:solidFill>
              </a:defRPr>
            </a:lvl3pPr>
            <a:lvl4pPr marL="594360">
              <a:spcBef>
                <a:spcPts val="1000"/>
              </a:spcBef>
              <a:defRPr lang="es-ES" sz="1800">
                <a:solidFill>
                  <a:schemeClr val="tx1"/>
                </a:solidFill>
              </a:defRPr>
            </a:lvl4pPr>
            <a:lvl5pPr marL="777240">
              <a:spcBef>
                <a:spcPts val="1000"/>
              </a:spcBef>
              <a:defRPr lang="es-ES" sz="1800">
                <a:solidFill>
                  <a:schemeClr val="tx1"/>
                </a:solidFill>
              </a:defRPr>
            </a:lvl5pPr>
          </a:lstStyle>
          <a:p>
            <a:pPr lvl="0" rtl="0"/>
            <a:r>
              <a:rPr lang="es-ES"/>
              <a:t>Haga clic para agregar contenido</a:t>
            </a:r>
          </a:p>
          <a:p>
            <a:pPr lvl="1" rtl="0"/>
            <a:r>
              <a:rPr lang="es-ES"/>
              <a:t>Segundo nivel</a:t>
            </a:r>
          </a:p>
          <a:p>
            <a:pPr lvl="2" rtl="0"/>
            <a:r>
              <a:rPr lang="es-ES"/>
              <a:t>Tercer nivel</a:t>
            </a:r>
          </a:p>
          <a:p>
            <a:pPr lvl="3" rtl="0"/>
            <a:r>
              <a:rPr lang="es-ES"/>
              <a:t>Cuarto nivel</a:t>
            </a:r>
          </a:p>
          <a:p>
            <a:pPr lvl="4" rtl="0"/>
            <a:r>
              <a:rPr lang="es-ES"/>
              <a:t>Quinto nivel</a:t>
            </a:r>
          </a:p>
        </p:txBody>
      </p:sp>
      <p:sp>
        <p:nvSpPr>
          <p:cNvPr id="5" name="Marcador de fecha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lstStyle>
            <a:defPPr>
              <a:defRPr lang="es-ES"/>
            </a:defPPr>
          </a:lstStyle>
          <a:p>
            <a:pPr rtl="0"/>
            <a:r>
              <a:rPr lang="es-ES"/>
              <a:t>20XX</a:t>
            </a:r>
            <a:endParaRPr lang="es-ES" dirty="0"/>
          </a:p>
        </p:txBody>
      </p:sp>
      <p:sp>
        <p:nvSpPr>
          <p:cNvPr id="6" name="Marcador de pie de página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lstStyle>
            <a:defPPr>
              <a:defRPr lang="es-ES"/>
            </a:defPPr>
          </a:lstStyle>
          <a:p>
            <a:pPr rtl="0"/>
            <a:endParaRPr lang="es-ES" dirty="0"/>
          </a:p>
        </p:txBody>
      </p:sp>
      <p:sp>
        <p:nvSpPr>
          <p:cNvPr id="7" name="Marcador de número de diapositiva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lstStyle>
            <a:defPPr>
              <a:defRPr lang="es-ES"/>
            </a:defPPr>
          </a:lstStyle>
          <a:p>
            <a:pPr rtl="0"/>
            <a:fld id="{DBA1B0FB-D917-4C8C-928F-313BD683BF39}" type="slidenum">
              <a:rPr lang="es-ES" smtClean="0"/>
              <a:t>‹Nº›</a:t>
            </a:fld>
            <a:endParaRPr lang="es-ES" dirty="0"/>
          </a:p>
        </p:txBody>
      </p:sp>
    </p:spTree>
    <p:extLst>
      <p:ext uri="{BB962C8B-B14F-4D97-AF65-F5344CB8AC3E}">
        <p14:creationId xmlns:p14="http://schemas.microsoft.com/office/powerpoint/2010/main" val="180611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s contenidos">
    <p:spTree>
      <p:nvGrpSpPr>
        <p:cNvPr id="1" name=""/>
        <p:cNvGrpSpPr/>
        <p:nvPr/>
      </p:nvGrpSpPr>
      <p:grpSpPr>
        <a:xfrm>
          <a:off x="0" y="0"/>
          <a:ext cx="0" cy="0"/>
          <a:chOff x="0" y="0"/>
          <a:chExt cx="0" cy="0"/>
        </a:xfrm>
      </p:grpSpPr>
      <p:sp>
        <p:nvSpPr>
          <p:cNvPr id="22" name="Elipse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 name="Título 1">
            <a:extLst>
              <a:ext uri="{FF2B5EF4-FFF2-40B4-BE49-F238E27FC236}">
                <a16:creationId xmlns:a16="http://schemas.microsoft.com/office/drawing/2014/main" id="{8978E540-142B-4A82-9C3F-E61BC190AEED}"/>
              </a:ext>
            </a:extLst>
          </p:cNvPr>
          <p:cNvSpPr>
            <a:spLocks noGrp="1"/>
          </p:cNvSpPr>
          <p:nvPr>
            <p:ph type="title" hasCustomPrompt="1"/>
          </p:nvPr>
        </p:nvSpPr>
        <p:spPr>
          <a:xfrm>
            <a:off x="550863" y="488315"/>
            <a:ext cx="11090274" cy="1332000"/>
          </a:xfrm>
        </p:spPr>
        <p:txBody>
          <a:bodyPr rtlCol="0">
            <a:normAutofit/>
          </a:bodyPr>
          <a:lstStyle>
            <a:lvl1pPr>
              <a:lnSpc>
                <a:spcPct val="100000"/>
              </a:lnSpc>
              <a:defRPr lang="es-ES" sz="4000"/>
            </a:lvl1pPr>
          </a:lstStyle>
          <a:p>
            <a:pPr rtl="0"/>
            <a:r>
              <a:rPr lang="es-ES"/>
              <a:t>Haga clic para agregar un título</a:t>
            </a:r>
          </a:p>
        </p:txBody>
      </p:sp>
      <p:grpSp>
        <p:nvGrpSpPr>
          <p:cNvPr id="11" name="Grupo 10">
            <a:extLst>
              <a:ext uri="{FF2B5EF4-FFF2-40B4-BE49-F238E27FC236}">
                <a16:creationId xmlns:a16="http://schemas.microsoft.com/office/drawing/2014/main" id="{6EFC6ED4-22DD-0C3B-D15A-218307AB6DF2}"/>
              </a:ext>
              <a:ext uri="{C183D7F6-B498-43B3-948B-1728B52AA6E4}">
                <adec:decorative xmlns:adec="http://schemas.microsoft.com/office/drawing/2017/decorative" val="1"/>
              </a:ext>
            </a:extLst>
          </p:cNvPr>
          <p:cNvGrpSpPr/>
          <p:nvPr userDrawn="1"/>
        </p:nvGrpSpPr>
        <p:grpSpPr>
          <a:xfrm>
            <a:off x="10379261" y="2030035"/>
            <a:ext cx="1335600" cy="1262947"/>
            <a:chOff x="10145015" y="2343978"/>
            <a:chExt cx="1335600" cy="1262947"/>
          </a:xfrm>
        </p:grpSpPr>
        <p:sp>
          <p:nvSpPr>
            <p:cNvPr id="12" name="Forma libre: Forma 25">
              <a:extLst>
                <a:ext uri="{FF2B5EF4-FFF2-40B4-BE49-F238E27FC236}">
                  <a16:creationId xmlns:a16="http://schemas.microsoft.com/office/drawing/2014/main" id="{E4CD0F67-4BE8-1120-FCAE-806F9E18DD58}"/>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14" name="Elipse 13">
              <a:extLst>
                <a:ext uri="{FF2B5EF4-FFF2-40B4-BE49-F238E27FC236}">
                  <a16:creationId xmlns:a16="http://schemas.microsoft.com/office/drawing/2014/main" id="{59B74B85-E3CB-E24E-54C6-AB161411D93A}"/>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sp>
        <p:nvSpPr>
          <p:cNvPr id="15" name="Forma libre: Forma 21">
            <a:extLst>
              <a:ext uri="{FF2B5EF4-FFF2-40B4-BE49-F238E27FC236}">
                <a16:creationId xmlns:a16="http://schemas.microsoft.com/office/drawing/2014/main" id="{5781DEED-6608-D622-CA5E-C91FD8645ED6}"/>
              </a:ext>
              <a:ext uri="{C183D7F6-B498-43B3-948B-1728B52AA6E4}">
                <adec:decorative xmlns:adec="http://schemas.microsoft.com/office/drawing/2017/decorative" val="1"/>
              </a:ext>
            </a:extLst>
          </p:cNvPr>
          <p:cNvSpPr>
            <a:spLocks noChangeAspect="1"/>
          </p:cNvSpPr>
          <p:nvPr userDrawn="1"/>
        </p:nvSpPr>
        <p:spPr>
          <a:xfrm>
            <a:off x="4295775" y="0"/>
            <a:ext cx="360000" cy="274638"/>
          </a:xfrm>
          <a:custGeom>
            <a:avLst/>
            <a:gdLst>
              <a:gd name="connsiteX0" fmla="*/ 30714 w 360000"/>
              <a:gd name="connsiteY0" fmla="*/ 0 h 274638"/>
              <a:gd name="connsiteX1" fmla="*/ 329286 w 360000"/>
              <a:gd name="connsiteY1" fmla="*/ 0 h 274638"/>
              <a:gd name="connsiteX2" fmla="*/ 345855 w 360000"/>
              <a:gd name="connsiteY2" fmla="*/ 24574 h 274638"/>
              <a:gd name="connsiteX3" fmla="*/ 360000 w 360000"/>
              <a:gd name="connsiteY3" fmla="*/ 94638 h 274638"/>
              <a:gd name="connsiteX4" fmla="*/ 180000 w 360000"/>
              <a:gd name="connsiteY4" fmla="*/ 274638 h 274638"/>
              <a:gd name="connsiteX5" fmla="*/ 0 w 360000"/>
              <a:gd name="connsiteY5" fmla="*/ 94638 h 274638"/>
              <a:gd name="connsiteX6" fmla="*/ 14145 w 360000"/>
              <a:gd name="connsiteY6" fmla="*/ 24574 h 27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 h="274638">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nvGrpSpPr>
          <p:cNvPr id="13" name="Grupo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331786" y="5528198"/>
            <a:ext cx="631474" cy="667800"/>
            <a:chOff x="2994153" y="1378666"/>
            <a:chExt cx="631474" cy="667800"/>
          </a:xfrm>
        </p:grpSpPr>
        <p:sp>
          <p:nvSpPr>
            <p:cNvPr id="20" name="Forma libre: Forma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1" name="Elipse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sp>
        <p:nvSpPr>
          <p:cNvPr id="3" name="Marcador de contenido 2">
            <a:extLst>
              <a:ext uri="{FF2B5EF4-FFF2-40B4-BE49-F238E27FC236}">
                <a16:creationId xmlns:a16="http://schemas.microsoft.com/office/drawing/2014/main" id="{02C6BF36-D4F5-4363-B440-BDAE50BBD4B6}"/>
              </a:ext>
            </a:extLst>
          </p:cNvPr>
          <p:cNvSpPr>
            <a:spLocks noGrp="1"/>
          </p:cNvSpPr>
          <p:nvPr>
            <p:ph sz="half" idx="1" hasCustomPrompt="1"/>
          </p:nvPr>
        </p:nvSpPr>
        <p:spPr>
          <a:xfrm>
            <a:off x="550862" y="1965095"/>
            <a:ext cx="5435600" cy="3995650"/>
          </a:xfrm>
        </p:spPr>
        <p:txBody>
          <a:bodyPr rtlCol="0">
            <a:normAutofit/>
          </a:bodyPr>
          <a:lstStyle>
            <a:lvl1pPr marL="0" indent="0">
              <a:buNone/>
              <a:defRPr lang="es-ES" sz="1800">
                <a:solidFill>
                  <a:schemeClr val="tx1"/>
                </a:solidFill>
              </a:defRPr>
            </a:lvl1pPr>
            <a:lvl2pPr>
              <a:defRPr lang="es-ES" sz="1800">
                <a:solidFill>
                  <a:schemeClr val="tx1"/>
                </a:solidFill>
              </a:defRPr>
            </a:lvl2pPr>
            <a:lvl3pPr>
              <a:defRPr lang="es-ES" sz="1800">
                <a:solidFill>
                  <a:schemeClr val="tx1"/>
                </a:solidFill>
              </a:defRPr>
            </a:lvl3pPr>
            <a:lvl4pPr>
              <a:defRPr lang="es-ES" sz="1800">
                <a:solidFill>
                  <a:schemeClr val="tx1"/>
                </a:solidFill>
              </a:defRPr>
            </a:lvl4pPr>
            <a:lvl5pPr>
              <a:defRPr lang="es-ES" sz="1800">
                <a:solidFill>
                  <a:schemeClr val="tx1"/>
                </a:solidFill>
              </a:defRPr>
            </a:lvl5pPr>
          </a:lstStyle>
          <a:p>
            <a:pPr lvl="0" rtl="0"/>
            <a:r>
              <a:rPr lang="es-ES"/>
              <a:t>Haga clic para agregar contenido</a:t>
            </a:r>
          </a:p>
          <a:p>
            <a:pPr lvl="1" rtl="0"/>
            <a:r>
              <a:rPr lang="es-ES"/>
              <a:t>Segundo nivel</a:t>
            </a:r>
          </a:p>
          <a:p>
            <a:pPr lvl="2" rtl="0"/>
            <a:r>
              <a:rPr lang="es-ES"/>
              <a:t>Tercer nivel</a:t>
            </a:r>
          </a:p>
          <a:p>
            <a:pPr lvl="3" rtl="0"/>
            <a:r>
              <a:rPr lang="es-ES"/>
              <a:t>Cuarto nivel</a:t>
            </a:r>
          </a:p>
          <a:p>
            <a:pPr lvl="4" rtl="0"/>
            <a:r>
              <a:rPr lang="es-ES"/>
              <a:t>Quinto nivel</a:t>
            </a:r>
          </a:p>
        </p:txBody>
      </p:sp>
      <p:sp>
        <p:nvSpPr>
          <p:cNvPr id="16" name="Marcador de contenido 2">
            <a:extLst>
              <a:ext uri="{FF2B5EF4-FFF2-40B4-BE49-F238E27FC236}">
                <a16:creationId xmlns:a16="http://schemas.microsoft.com/office/drawing/2014/main" id="{C4B946DE-F802-2F36-2789-09D7F8604081}"/>
              </a:ext>
            </a:extLst>
          </p:cNvPr>
          <p:cNvSpPr>
            <a:spLocks noGrp="1"/>
          </p:cNvSpPr>
          <p:nvPr>
            <p:ph sz="half" idx="13" hasCustomPrompt="1"/>
          </p:nvPr>
        </p:nvSpPr>
        <p:spPr>
          <a:xfrm>
            <a:off x="6301305" y="1965095"/>
            <a:ext cx="5339397" cy="3995650"/>
          </a:xfrm>
        </p:spPr>
        <p:txBody>
          <a:bodyPr rtlCol="0">
            <a:normAutofit/>
          </a:bodyPr>
          <a:lstStyle>
            <a:lvl1pPr marL="0" indent="0">
              <a:buNone/>
              <a:defRPr lang="es-ES" sz="1800">
                <a:solidFill>
                  <a:schemeClr val="tx1"/>
                </a:solidFill>
              </a:defRPr>
            </a:lvl1pPr>
            <a:lvl2pPr>
              <a:defRPr lang="es-ES" sz="1800">
                <a:solidFill>
                  <a:schemeClr val="tx1"/>
                </a:solidFill>
              </a:defRPr>
            </a:lvl2pPr>
            <a:lvl3pPr>
              <a:defRPr lang="es-ES" sz="1800">
                <a:solidFill>
                  <a:schemeClr val="tx1"/>
                </a:solidFill>
              </a:defRPr>
            </a:lvl3pPr>
            <a:lvl4pPr>
              <a:defRPr lang="es-ES" sz="1800">
                <a:solidFill>
                  <a:schemeClr val="tx1"/>
                </a:solidFill>
              </a:defRPr>
            </a:lvl4pPr>
            <a:lvl5pPr>
              <a:defRPr lang="es-ES" sz="1800">
                <a:solidFill>
                  <a:schemeClr val="tx1"/>
                </a:solidFill>
              </a:defRPr>
            </a:lvl5pPr>
          </a:lstStyle>
          <a:p>
            <a:pPr lvl="0" rtl="0"/>
            <a:r>
              <a:rPr lang="es-ES"/>
              <a:t>Haga clic para agregar contenido</a:t>
            </a:r>
          </a:p>
          <a:p>
            <a:pPr lvl="1" rtl="0"/>
            <a:r>
              <a:rPr lang="es-ES"/>
              <a:t>Segundo nivel</a:t>
            </a:r>
          </a:p>
          <a:p>
            <a:pPr lvl="2" rtl="0"/>
            <a:r>
              <a:rPr lang="es-ES"/>
              <a:t>Tercer nivel</a:t>
            </a:r>
          </a:p>
          <a:p>
            <a:pPr lvl="3" rtl="0"/>
            <a:r>
              <a:rPr lang="es-ES"/>
              <a:t>Cuarto nivel</a:t>
            </a:r>
          </a:p>
          <a:p>
            <a:pPr lvl="4" rtl="0"/>
            <a:r>
              <a:rPr lang="es-ES"/>
              <a:t>Quinto nivel</a:t>
            </a:r>
          </a:p>
        </p:txBody>
      </p:sp>
      <p:sp>
        <p:nvSpPr>
          <p:cNvPr id="5" name="Marcador de fecha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lstStyle>
            <a:defPPr>
              <a:defRPr lang="es-ES"/>
            </a:defPPr>
          </a:lstStyle>
          <a:p>
            <a:pPr rtl="0"/>
            <a:r>
              <a:rPr lang="es-ES"/>
              <a:t>20XX</a:t>
            </a:r>
            <a:endParaRPr lang="es-ES" dirty="0"/>
          </a:p>
        </p:txBody>
      </p:sp>
      <p:sp>
        <p:nvSpPr>
          <p:cNvPr id="6" name="Marcador de pie de página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lstStyle>
            <a:defPPr>
              <a:defRPr lang="es-ES"/>
            </a:defPPr>
          </a:lstStyle>
          <a:p>
            <a:pPr rtl="0"/>
            <a:endParaRPr lang="es-ES" dirty="0"/>
          </a:p>
        </p:txBody>
      </p:sp>
      <p:sp>
        <p:nvSpPr>
          <p:cNvPr id="7" name="Marcador de número de diapositiva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lstStyle>
            <a:defPPr>
              <a:defRPr lang="es-ES"/>
            </a:defPPr>
          </a:lstStyle>
          <a:p>
            <a:pPr rtl="0"/>
            <a:fld id="{DBA1B0FB-D917-4C8C-928F-313BD683BF39}" type="slidenum">
              <a:rPr lang="es-ES" smtClean="0"/>
              <a:t>‹Nº›</a:t>
            </a:fld>
            <a:endParaRPr lang="es-ES" dirty="0"/>
          </a:p>
        </p:txBody>
      </p:sp>
    </p:spTree>
    <p:extLst>
      <p:ext uri="{BB962C8B-B14F-4D97-AF65-F5344CB8AC3E}">
        <p14:creationId xmlns:p14="http://schemas.microsoft.com/office/powerpoint/2010/main" val="3617165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7" name="Elipse 6">
            <a:extLst>
              <a:ext uri="{FF2B5EF4-FFF2-40B4-BE49-F238E27FC236}">
                <a16:creationId xmlns:a16="http://schemas.microsoft.com/office/drawing/2014/main" id="{E57989ED-9663-5033-AA83-267069FC5CEE}"/>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 name="Título 1">
            <a:extLst>
              <a:ext uri="{FF2B5EF4-FFF2-40B4-BE49-F238E27FC236}">
                <a16:creationId xmlns:a16="http://schemas.microsoft.com/office/drawing/2014/main" id="{B1A4B040-51E3-4DA0-B21D-EEE173E7536F}"/>
              </a:ext>
            </a:extLst>
          </p:cNvPr>
          <p:cNvSpPr>
            <a:spLocks noGrp="1"/>
          </p:cNvSpPr>
          <p:nvPr>
            <p:ph type="title" hasCustomPrompt="1"/>
          </p:nvPr>
        </p:nvSpPr>
        <p:spPr>
          <a:xfrm>
            <a:off x="549536" y="549274"/>
            <a:ext cx="5179330" cy="2841829"/>
          </a:xfrm>
        </p:spPr>
        <p:txBody>
          <a:bodyPr vert="horz" wrap="square" lIns="0" tIns="0" rIns="0" bIns="0" rtlCol="0" anchor="b" anchorCtr="0">
            <a:normAutofit/>
          </a:bodyPr>
          <a:lstStyle>
            <a:lvl1pPr>
              <a:defRPr lang="es-ES" sz="5400" dirty="0"/>
            </a:lvl1pPr>
          </a:lstStyle>
          <a:p>
            <a:pPr lvl="0" rtl="0">
              <a:lnSpc>
                <a:spcPct val="100000"/>
              </a:lnSpc>
            </a:pPr>
            <a:r>
              <a:rPr lang="es-ES"/>
              <a:t>Haga clic para agregar un título</a:t>
            </a:r>
          </a:p>
        </p:txBody>
      </p:sp>
      <p:sp>
        <p:nvSpPr>
          <p:cNvPr id="3" name="Marcador de contenido 2">
            <a:extLst>
              <a:ext uri="{FF2B5EF4-FFF2-40B4-BE49-F238E27FC236}">
                <a16:creationId xmlns:a16="http://schemas.microsoft.com/office/drawing/2014/main" id="{F8A2CD90-429B-4A55-B6C8-DD6CE6994118}"/>
              </a:ext>
            </a:extLst>
          </p:cNvPr>
          <p:cNvSpPr>
            <a:spLocks noGrp="1"/>
          </p:cNvSpPr>
          <p:nvPr>
            <p:ph idx="1" hasCustomPrompt="1"/>
          </p:nvPr>
        </p:nvSpPr>
        <p:spPr>
          <a:xfrm>
            <a:off x="549537" y="3646704"/>
            <a:ext cx="5179330" cy="2706160"/>
          </a:xfrm>
        </p:spPr>
        <p:txBody>
          <a:bodyPr rtlCol="0">
            <a:normAutofit/>
          </a:bodyPr>
          <a:lstStyle>
            <a:lvl1pPr marL="0" indent="0">
              <a:spcBef>
                <a:spcPts val="1000"/>
              </a:spcBef>
              <a:buNone/>
              <a:defRPr lang="es-ES" sz="1800">
                <a:solidFill>
                  <a:schemeClr val="tx1"/>
                </a:solidFill>
              </a:defRPr>
            </a:lvl1pPr>
            <a:lvl2pPr marL="457200" indent="0">
              <a:spcBef>
                <a:spcPts val="1000"/>
              </a:spcBef>
              <a:buNone/>
              <a:defRPr lang="es-ES" sz="1200">
                <a:solidFill>
                  <a:schemeClr val="tx1"/>
                </a:solidFill>
              </a:defRPr>
            </a:lvl2pPr>
            <a:lvl3pPr marL="914400" indent="0">
              <a:spcBef>
                <a:spcPts val="1000"/>
              </a:spcBef>
              <a:buNone/>
              <a:defRPr lang="es-ES" sz="1200">
                <a:solidFill>
                  <a:schemeClr val="tx1"/>
                </a:solidFill>
              </a:defRPr>
            </a:lvl3pPr>
            <a:lvl4pPr marL="1371600" indent="0">
              <a:spcBef>
                <a:spcPts val="1000"/>
              </a:spcBef>
              <a:buNone/>
              <a:defRPr lang="es-ES" sz="1200">
                <a:solidFill>
                  <a:schemeClr val="tx1"/>
                </a:solidFill>
              </a:defRPr>
            </a:lvl4pPr>
            <a:lvl5pPr marL="1828800" indent="0">
              <a:spcBef>
                <a:spcPts val="1000"/>
              </a:spcBef>
              <a:buNone/>
              <a:defRPr lang="es-ES" sz="1200">
                <a:solidFill>
                  <a:schemeClr val="tx1"/>
                </a:solidFill>
              </a:defRPr>
            </a:lvl5pPr>
          </a:lstStyle>
          <a:p>
            <a:pPr lvl="0" rtl="0"/>
            <a:r>
              <a:rPr lang="es-ES"/>
              <a:t>Haga clic para agregar contenido</a:t>
            </a:r>
          </a:p>
          <a:p>
            <a:pPr lvl="1" rtl="0"/>
            <a:r>
              <a:rPr lang="es-ES"/>
              <a:t>Segundo nivel</a:t>
            </a:r>
          </a:p>
          <a:p>
            <a:pPr lvl="2" rtl="0"/>
            <a:r>
              <a:rPr lang="es-ES"/>
              <a:t>Tercer nivel</a:t>
            </a:r>
          </a:p>
          <a:p>
            <a:pPr lvl="3" rtl="0"/>
            <a:r>
              <a:rPr lang="es-ES"/>
              <a:t>Cuarto nivel</a:t>
            </a:r>
          </a:p>
          <a:p>
            <a:pPr lvl="4" rtl="0"/>
            <a:r>
              <a:rPr lang="es-ES"/>
              <a:t>Quinto nivel</a:t>
            </a:r>
          </a:p>
        </p:txBody>
      </p:sp>
      <p:sp>
        <p:nvSpPr>
          <p:cNvPr id="20" name="Marcador de posición de imagen 19">
            <a:extLst>
              <a:ext uri="{FF2B5EF4-FFF2-40B4-BE49-F238E27FC236}">
                <a16:creationId xmlns:a16="http://schemas.microsoft.com/office/drawing/2014/main" id="{5392876F-0BBD-F80A-DE7F-8831AD3BF353}"/>
              </a:ext>
            </a:extLst>
          </p:cNvPr>
          <p:cNvSpPr>
            <a:spLocks noGrp="1"/>
          </p:cNvSpPr>
          <p:nvPr>
            <p:ph type="pic" sz="quarter" idx="13" hasCustomPrompt="1"/>
          </p:nvPr>
        </p:nvSpPr>
        <p:spPr>
          <a:xfrm>
            <a:off x="5926138" y="549275"/>
            <a:ext cx="5654675" cy="5788025"/>
          </a:xfrm>
        </p:spPr>
        <p:txBody>
          <a:bodyPr rtlCol="0">
            <a:normAutofit/>
          </a:bodyPr>
          <a:lstStyle>
            <a:lvl1pPr marL="0" indent="0" algn="ctr">
              <a:buNone/>
              <a:defRPr lang="es-ES" sz="2000">
                <a:solidFill>
                  <a:schemeClr val="tx1"/>
                </a:solidFill>
              </a:defRPr>
            </a:lvl1pPr>
          </a:lstStyle>
          <a:p>
            <a:pPr rtl="0"/>
            <a:r>
              <a:rPr lang="es-ES"/>
              <a:t>Haga clic en el icono para insertar una imagen</a:t>
            </a:r>
          </a:p>
        </p:txBody>
      </p:sp>
      <p:grpSp>
        <p:nvGrpSpPr>
          <p:cNvPr id="9" name="Grupo 8">
            <a:extLst>
              <a:ext uri="{FF2B5EF4-FFF2-40B4-BE49-F238E27FC236}">
                <a16:creationId xmlns:a16="http://schemas.microsoft.com/office/drawing/2014/main" id="{64E08E8E-10CB-55BC-8AFF-E64C800B9F89}"/>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0" name="Forma libre: Forma 15">
              <a:extLst>
                <a:ext uri="{FF2B5EF4-FFF2-40B4-BE49-F238E27FC236}">
                  <a16:creationId xmlns:a16="http://schemas.microsoft.com/office/drawing/2014/main" id="{B439260B-AC6B-1C83-1A63-058A7E7EFCC9}"/>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11" name="Elipse 10">
              <a:extLst>
                <a:ext uri="{FF2B5EF4-FFF2-40B4-BE49-F238E27FC236}">
                  <a16:creationId xmlns:a16="http://schemas.microsoft.com/office/drawing/2014/main" id="{4ADD32DC-9BAF-DA32-4E29-A6D403E04377}"/>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grpSp>
        <p:nvGrpSpPr>
          <p:cNvPr id="12" name="Grupo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orma libre: Forma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tx1"/>
                </a:solidFill>
              </a:endParaRPr>
            </a:p>
          </p:txBody>
        </p:sp>
        <p:sp>
          <p:nvSpPr>
            <p:cNvPr id="14" name="Elipse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15" name="Elipse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16" name="Forma libre: Forma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tx1"/>
                </a:solidFill>
              </a:endParaRPr>
            </a:p>
          </p:txBody>
        </p:sp>
      </p:grpSp>
      <p:sp>
        <p:nvSpPr>
          <p:cNvPr id="4" name="Marcador de fecha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lstStyle>
            <a:defPPr>
              <a:defRPr lang="es-ES"/>
            </a:defPPr>
          </a:lstStyle>
          <a:p>
            <a:pPr rtl="0"/>
            <a:r>
              <a:rPr lang="es-ES"/>
              <a:t>20XX</a:t>
            </a:r>
            <a:endParaRPr lang="es-ES" dirty="0"/>
          </a:p>
        </p:txBody>
      </p:sp>
      <p:sp>
        <p:nvSpPr>
          <p:cNvPr id="5" name="Marcador de pie de página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lstStyle>
            <a:defPPr>
              <a:defRPr lang="es-ES"/>
            </a:defPPr>
          </a:lstStyle>
          <a:p>
            <a:pPr rtl="0"/>
            <a:endParaRPr lang="es-ES" dirty="0"/>
          </a:p>
        </p:txBody>
      </p:sp>
      <p:sp>
        <p:nvSpPr>
          <p:cNvPr id="6" name="Marcador de número de diapositiva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lstStyle>
            <a:defPPr>
              <a:defRPr lang="es-ES"/>
            </a:defPPr>
          </a:lstStyle>
          <a:p>
            <a:pPr rtl="0"/>
            <a:fld id="{DBA1B0FB-D917-4C8C-928F-313BD683BF39}" type="slidenum">
              <a:rPr lang="es-ES" smtClean="0"/>
              <a:t>‹Nº›</a:t>
            </a:fld>
            <a:endParaRPr lang="es-ES" dirty="0"/>
          </a:p>
        </p:txBody>
      </p:sp>
    </p:spTree>
    <p:extLst>
      <p:ext uri="{BB962C8B-B14F-4D97-AF65-F5344CB8AC3E}">
        <p14:creationId xmlns:p14="http://schemas.microsoft.com/office/powerpoint/2010/main" val="361607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577394-0A20-4CF6-9066-CFC2C1C9D30F}"/>
              </a:ext>
            </a:extLst>
          </p:cNvPr>
          <p:cNvSpPr>
            <a:spLocks noGrp="1"/>
          </p:cNvSpPr>
          <p:nvPr>
            <p:ph type="ctrTitle" hasCustomPrompt="1"/>
          </p:nvPr>
        </p:nvSpPr>
        <p:spPr>
          <a:xfrm>
            <a:off x="3359149" y="389840"/>
            <a:ext cx="8281987" cy="2954655"/>
          </a:xfrm>
        </p:spPr>
        <p:txBody>
          <a:bodyPr rtlCol="0" anchor="t" anchorCtr="0">
            <a:normAutofit/>
          </a:bodyPr>
          <a:lstStyle>
            <a:lvl1pPr algn="l">
              <a:lnSpc>
                <a:spcPct val="100000"/>
              </a:lnSpc>
              <a:defRPr lang="es-ES" sz="6400"/>
            </a:lvl1pPr>
          </a:lstStyle>
          <a:p>
            <a:pPr rtl="0"/>
            <a:r>
              <a:rPr lang="es-ES"/>
              <a:t>Haga clic para agregar un título</a:t>
            </a:r>
          </a:p>
        </p:txBody>
      </p:sp>
      <p:sp>
        <p:nvSpPr>
          <p:cNvPr id="3" name="Subtítulo 2">
            <a:extLst>
              <a:ext uri="{FF2B5EF4-FFF2-40B4-BE49-F238E27FC236}">
                <a16:creationId xmlns:a16="http://schemas.microsoft.com/office/drawing/2014/main" id="{3F10971F-8922-4B23-9C80-0643D7E35026}"/>
              </a:ext>
            </a:extLst>
          </p:cNvPr>
          <p:cNvSpPr>
            <a:spLocks noGrp="1"/>
          </p:cNvSpPr>
          <p:nvPr>
            <p:ph type="subTitle" idx="1" hasCustomPrompt="1"/>
          </p:nvPr>
        </p:nvSpPr>
        <p:spPr>
          <a:xfrm>
            <a:off x="3359149" y="3536951"/>
            <a:ext cx="8281989" cy="2555874"/>
          </a:xfrm>
        </p:spPr>
        <p:txBody>
          <a:bodyPr rtlCol="0">
            <a:normAutofit/>
          </a:bodyPr>
          <a:lstStyle>
            <a:lvl1pPr marL="0" indent="0" algn="l">
              <a:lnSpc>
                <a:spcPct val="100000"/>
              </a:lnSpc>
              <a:buNone/>
              <a:defRPr lang="es-ES" sz="2400">
                <a:solidFill>
                  <a:schemeClr val="tx1"/>
                </a:solidFill>
              </a:defRPr>
            </a:lvl1pPr>
            <a:lvl2pPr marL="457200" indent="0" algn="ctr">
              <a:buNone/>
              <a:defRPr lang="es-ES" sz="2000"/>
            </a:lvl2pPr>
            <a:lvl3pPr marL="914400" indent="0" algn="ctr">
              <a:buNone/>
              <a:defRPr lang="es-ES" sz="1800"/>
            </a:lvl3pPr>
            <a:lvl4pPr marL="1371600" indent="0" algn="ctr">
              <a:buNone/>
              <a:defRPr lang="es-ES" sz="1600"/>
            </a:lvl4pPr>
            <a:lvl5pPr marL="1828800" indent="0" algn="ctr">
              <a:buNone/>
              <a:defRPr lang="es-ES" sz="1600"/>
            </a:lvl5pPr>
            <a:lvl6pPr marL="2286000" indent="0" algn="ctr">
              <a:buNone/>
              <a:defRPr lang="es-ES" sz="1600"/>
            </a:lvl6pPr>
            <a:lvl7pPr marL="2743200" indent="0" algn="ctr">
              <a:buNone/>
              <a:defRPr lang="es-ES" sz="1600"/>
            </a:lvl7pPr>
            <a:lvl8pPr marL="3200400" indent="0" algn="ctr">
              <a:buNone/>
              <a:defRPr lang="es-ES" sz="1600"/>
            </a:lvl8pPr>
            <a:lvl9pPr marL="3657600" indent="0" algn="ctr">
              <a:buNone/>
              <a:defRPr lang="es-ES" sz="1600"/>
            </a:lvl9pPr>
          </a:lstStyle>
          <a:p>
            <a:pPr rtl="0"/>
            <a:r>
              <a:rPr lang="es-ES"/>
              <a:t>Haga clic para agregar un subtítulo </a:t>
            </a:r>
          </a:p>
        </p:txBody>
      </p:sp>
      <p:sp>
        <p:nvSpPr>
          <p:cNvPr id="4" name="Marcador de fecha 3">
            <a:extLst>
              <a:ext uri="{FF2B5EF4-FFF2-40B4-BE49-F238E27FC236}">
                <a16:creationId xmlns:a16="http://schemas.microsoft.com/office/drawing/2014/main" id="{8B1BC074-1090-47AF-BDE8-3859BF574BA6}"/>
              </a:ext>
            </a:extLst>
          </p:cNvPr>
          <p:cNvSpPr>
            <a:spLocks noGrp="1"/>
          </p:cNvSpPr>
          <p:nvPr>
            <p:ph type="dt" sz="half" idx="10"/>
          </p:nvPr>
        </p:nvSpPr>
        <p:spPr/>
        <p:txBody>
          <a:bodyPr rtlCol="0"/>
          <a:lstStyle>
            <a:defPPr>
              <a:defRPr lang="es-ES"/>
            </a:defPPr>
          </a:lstStyle>
          <a:p>
            <a:pPr rtl="0"/>
            <a:r>
              <a:rPr lang="es-ES"/>
              <a:t>20XX</a:t>
            </a:r>
            <a:endParaRPr lang="es-ES" dirty="0"/>
          </a:p>
        </p:txBody>
      </p:sp>
      <p:sp>
        <p:nvSpPr>
          <p:cNvPr id="5" name="Marcador de pie de página 4">
            <a:extLst>
              <a:ext uri="{FF2B5EF4-FFF2-40B4-BE49-F238E27FC236}">
                <a16:creationId xmlns:a16="http://schemas.microsoft.com/office/drawing/2014/main" id="{F1D6522F-D41A-4734-8BD1-BD6E5A37D04C}"/>
              </a:ext>
            </a:extLst>
          </p:cNvPr>
          <p:cNvSpPr>
            <a:spLocks noGrp="1"/>
          </p:cNvSpPr>
          <p:nvPr>
            <p:ph type="ftr" sz="quarter" idx="11"/>
          </p:nvPr>
        </p:nvSpPr>
        <p:spPr/>
        <p:txBody>
          <a:bodyPr rtlCol="0"/>
          <a:lstStyle>
            <a:defPPr>
              <a:defRPr lang="es-ES"/>
            </a:defPPr>
          </a:lstStyle>
          <a:p>
            <a:pPr rtl="0"/>
            <a:endParaRPr lang="es-ES" dirty="0"/>
          </a:p>
        </p:txBody>
      </p:sp>
      <p:sp>
        <p:nvSpPr>
          <p:cNvPr id="6" name="Marcador de número de diapositiva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rtlCol="0"/>
          <a:lstStyle>
            <a:defPPr>
              <a:defRPr lang="es-ES"/>
            </a:defPPr>
          </a:lstStyle>
          <a:p>
            <a:pPr rtl="0"/>
            <a:fld id="{DBA1B0FB-D917-4C8C-928F-313BD683BF39}" type="slidenum">
              <a:rPr lang="es-ES" smtClean="0"/>
              <a:t>‹Nº›</a:t>
            </a:fld>
            <a:endParaRPr lang="es-ES" dirty="0"/>
          </a:p>
        </p:txBody>
      </p:sp>
      <p:sp>
        <p:nvSpPr>
          <p:cNvPr id="19" name="Forma libre: Forma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0" name="Elipse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25" name="Elipse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nvGrpSpPr>
          <p:cNvPr id="34" name="Grupo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29952" y="4524379"/>
            <a:ext cx="1980001" cy="1363916"/>
            <a:chOff x="4879602" y="3781429"/>
            <a:chExt cx="1980001" cy="1363916"/>
          </a:xfrm>
        </p:grpSpPr>
        <p:sp>
          <p:nvSpPr>
            <p:cNvPr id="35" name="Forma libre: Forma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p>
          </p:txBody>
        </p:sp>
        <p:sp>
          <p:nvSpPr>
            <p:cNvPr id="36" name="Forma libre: Forma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tx1"/>
                </a:solidFill>
              </a:endParaRPr>
            </a:p>
          </p:txBody>
        </p:sp>
        <p:sp>
          <p:nvSpPr>
            <p:cNvPr id="37" name="Elipse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sp>
          <p:nvSpPr>
            <p:cNvPr id="38" name="Elipse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stStyle>
            <a:p>
              <a:pPr algn="ctr" rtl="0"/>
              <a:endParaRPr lang="es-ES" dirty="0"/>
            </a:p>
          </p:txBody>
        </p:sp>
      </p:grpSp>
    </p:spTree>
    <p:extLst>
      <p:ext uri="{BB962C8B-B14F-4D97-AF65-F5344CB8AC3E}">
        <p14:creationId xmlns:p14="http://schemas.microsoft.com/office/powerpoint/2010/main" val="3412362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defPPr>
              <a:defRPr lang="es-ES"/>
            </a:defPPr>
          </a:lstStyle>
          <a:p>
            <a:pPr lvl="0" rtl="0">
              <a:lnSpc>
                <a:spcPct val="100000"/>
              </a:lnSpc>
            </a:pPr>
            <a:r>
              <a:rPr lang="es-ES"/>
              <a:t>Haga clic para modificar el estilo de título del patrón</a:t>
            </a:r>
            <a:endParaRPr lang="es-ES" dirty="0"/>
          </a:p>
        </p:txBody>
      </p:sp>
      <p:sp>
        <p:nvSpPr>
          <p:cNvPr id="3" name="Marcador de texto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defPPr>
              <a:defRPr lang="es-ES"/>
            </a:def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p>
        </p:txBody>
      </p:sp>
      <p:sp>
        <p:nvSpPr>
          <p:cNvPr id="4" name="Marcador de fecha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lang="es-ES" sz="1000">
                <a:solidFill>
                  <a:schemeClr val="tx1">
                    <a:alpha val="80000"/>
                  </a:schemeClr>
                </a:solidFill>
              </a:defRPr>
            </a:lvl1pPr>
          </a:lstStyle>
          <a:p>
            <a:pPr rtl="0"/>
            <a:r>
              <a:rPr lang="es-ES"/>
              <a:t>20XX</a:t>
            </a:r>
            <a:endParaRPr lang="es-ES" dirty="0"/>
          </a:p>
        </p:txBody>
      </p:sp>
      <p:sp>
        <p:nvSpPr>
          <p:cNvPr id="5" name="Marcador de pie de página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lang="es-ES" sz="1000">
                <a:solidFill>
                  <a:schemeClr val="tx1">
                    <a:alpha val="80000"/>
                  </a:schemeClr>
                </a:solidFill>
              </a:defRPr>
            </a:lvl1pPr>
          </a:lstStyle>
          <a:p>
            <a:pPr rtl="0"/>
            <a:endParaRPr lang="es-ES" dirty="0"/>
          </a:p>
        </p:txBody>
      </p:sp>
      <p:sp>
        <p:nvSpPr>
          <p:cNvPr id="6" name="Marcador de número de diapositiva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lang="es-ES" sz="1000">
                <a:solidFill>
                  <a:schemeClr val="tx1">
                    <a:alpha val="80000"/>
                  </a:schemeClr>
                </a:solidFill>
              </a:defRPr>
            </a:lvl1pPr>
          </a:lstStyle>
          <a:p>
            <a:pPr rtl="0"/>
            <a:fld id="{DBA1B0FB-D917-4C8C-928F-313BD683BF39}" type="slidenum">
              <a:rPr lang="es-ES" smtClean="0"/>
              <a:pPr rtl="0"/>
              <a:t>‹Nº›</a:t>
            </a:fld>
            <a:endParaRPr lang="es-ES" dirty="0"/>
          </a:p>
        </p:txBody>
      </p:sp>
    </p:spTree>
    <p:extLst>
      <p:ext uri="{BB962C8B-B14F-4D97-AF65-F5344CB8AC3E}">
        <p14:creationId xmlns:p14="http://schemas.microsoft.com/office/powerpoint/2010/main" val="2521255718"/>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703" r:id="rId3"/>
    <p:sldLayoutId id="2147483704" r:id="rId4"/>
    <p:sldLayoutId id="2147483688" r:id="rId5"/>
    <p:sldLayoutId id="2147483686" r:id="rId6"/>
    <p:sldLayoutId id="2147483685" r:id="rId7"/>
  </p:sldLayoutIdLst>
  <p:hf sldNum="0" hdr="0" ftr="0" dt="0"/>
  <p:txStyles>
    <p:titleStyle>
      <a:lvl1pPr algn="l" defTabSz="914400" rtl="0" eaLnBrk="1" latinLnBrk="0" hangingPunct="1">
        <a:lnSpc>
          <a:spcPct val="90000"/>
        </a:lnSpc>
        <a:spcBef>
          <a:spcPct val="0"/>
        </a:spcBef>
        <a:buNone/>
        <a:defRPr lang="es-E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lang="es-ES"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lang="es-ES"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lang="es-ES"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lang="es-ES"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lang="es-ES"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9pPr>
    </p:bodyStyle>
    <p:other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0047101-8D42-6100-9CEA-AEC0FAEAB606}"/>
              </a:ext>
            </a:extLst>
          </p:cNvPr>
          <p:cNvSpPr>
            <a:spLocks noGrp="1"/>
          </p:cNvSpPr>
          <p:nvPr>
            <p:ph type="title"/>
          </p:nvPr>
        </p:nvSpPr>
        <p:spPr>
          <a:xfrm>
            <a:off x="7018020" y="662937"/>
            <a:ext cx="4624442" cy="5542025"/>
          </a:xfrm>
          <a:noFill/>
        </p:spPr>
        <p:txBody>
          <a:bodyPr rtlCol="0" anchor="ctr">
            <a:noAutofit/>
          </a:bodyPr>
          <a:lstStyle>
            <a:defPPr>
              <a:defRPr lang="es-ES"/>
            </a:defPPr>
          </a:lstStyle>
          <a:p>
            <a:pPr rtl="0"/>
            <a:r>
              <a:rPr lang="es-ES" dirty="0"/>
              <a:t>Vuestro Padre sabe de qué cosas tenéis necesidad </a:t>
            </a:r>
          </a:p>
        </p:txBody>
      </p:sp>
      <p:pic>
        <p:nvPicPr>
          <p:cNvPr id="8" name="Marcador de posición de imagen 13" descr="Fondo digital de puntos de datos">
            <a:extLst>
              <a:ext uri="{FF2B5EF4-FFF2-40B4-BE49-F238E27FC236}">
                <a16:creationId xmlns:a16="http://schemas.microsoft.com/office/drawing/2014/main" id="{53227D59-33F9-9DDB-1C5C-A938A989EE5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936" r="7936"/>
          <a:stretch/>
        </p:blipFill>
        <p:spPr>
          <a:xfrm>
            <a:off x="0" y="0"/>
            <a:ext cx="6267450" cy="6858000"/>
          </a:xfrm>
        </p:spPr>
      </p:pic>
    </p:spTree>
    <p:extLst>
      <p:ext uri="{BB962C8B-B14F-4D97-AF65-F5344CB8AC3E}">
        <p14:creationId xmlns:p14="http://schemas.microsoft.com/office/powerpoint/2010/main" val="2803092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6B31FA-7051-50D0-B3F3-84440A30BA5C}"/>
              </a:ext>
            </a:extLst>
          </p:cNvPr>
          <p:cNvSpPr>
            <a:spLocks noGrp="1"/>
          </p:cNvSpPr>
          <p:nvPr>
            <p:ph type="title"/>
          </p:nvPr>
        </p:nvSpPr>
        <p:spPr>
          <a:xfrm>
            <a:off x="550863" y="525462"/>
            <a:ext cx="11090275" cy="1684059"/>
          </a:xfrm>
        </p:spPr>
        <p:txBody>
          <a:bodyPr/>
          <a:lstStyle/>
          <a:p>
            <a:r>
              <a:rPr lang="es-DO" dirty="0"/>
              <a:t>Mateo 6: 7 y 8</a:t>
            </a:r>
          </a:p>
        </p:txBody>
      </p:sp>
      <p:sp>
        <p:nvSpPr>
          <p:cNvPr id="3" name="Marcador de contenido 2">
            <a:extLst>
              <a:ext uri="{FF2B5EF4-FFF2-40B4-BE49-F238E27FC236}">
                <a16:creationId xmlns:a16="http://schemas.microsoft.com/office/drawing/2014/main" id="{5CCC9CCC-1FC7-64DA-D7DA-E647EBC6E936}"/>
              </a:ext>
            </a:extLst>
          </p:cNvPr>
          <p:cNvSpPr>
            <a:spLocks noGrp="1"/>
          </p:cNvSpPr>
          <p:nvPr>
            <p:ph sz="quarter" idx="13"/>
          </p:nvPr>
        </p:nvSpPr>
        <p:spPr/>
        <p:txBody>
          <a:bodyPr/>
          <a:lstStyle/>
          <a:p>
            <a:r>
              <a:rPr lang="es-DO" dirty="0"/>
              <a:t> </a:t>
            </a:r>
            <a:r>
              <a:rPr lang="es-DO" sz="4000" dirty="0"/>
              <a:t>Y orando, no uséis vanas repeticiones , como los gentiles, que piensan que por su palabrería serán oídos,8 No os hagáis, pues,  semejantes a ellos; porque vuestro Padre sabe de qué cosas tenéis necesidad antes que nosotros le pidáis.</a:t>
            </a:r>
          </a:p>
        </p:txBody>
      </p:sp>
    </p:spTree>
    <p:extLst>
      <p:ext uri="{BB962C8B-B14F-4D97-AF65-F5344CB8AC3E}">
        <p14:creationId xmlns:p14="http://schemas.microsoft.com/office/powerpoint/2010/main" val="4104657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C19074-F56D-9A8D-035C-F7F179B1876E}"/>
              </a:ext>
            </a:extLst>
          </p:cNvPr>
          <p:cNvSpPr>
            <a:spLocks noGrp="1"/>
          </p:cNvSpPr>
          <p:nvPr>
            <p:ph type="title"/>
          </p:nvPr>
        </p:nvSpPr>
        <p:spPr/>
        <p:txBody>
          <a:bodyPr/>
          <a:lstStyle/>
          <a:p>
            <a:r>
              <a:rPr lang="es-DO" dirty="0"/>
              <a:t> La oración modelada por Jesús.</a:t>
            </a:r>
          </a:p>
        </p:txBody>
      </p:sp>
      <p:sp>
        <p:nvSpPr>
          <p:cNvPr id="3" name="Marcador de contenido 2">
            <a:extLst>
              <a:ext uri="{FF2B5EF4-FFF2-40B4-BE49-F238E27FC236}">
                <a16:creationId xmlns:a16="http://schemas.microsoft.com/office/drawing/2014/main" id="{C00C9B7B-79F8-3071-505D-1078B41BDDCC}"/>
              </a:ext>
            </a:extLst>
          </p:cNvPr>
          <p:cNvSpPr>
            <a:spLocks noGrp="1"/>
          </p:cNvSpPr>
          <p:nvPr>
            <p:ph sz="quarter" idx="13"/>
          </p:nvPr>
        </p:nvSpPr>
        <p:spPr/>
        <p:txBody>
          <a:bodyPr/>
          <a:lstStyle/>
          <a:p>
            <a:r>
              <a:rPr lang="es-DO" sz="3200" dirty="0"/>
              <a:t>9.- Vosotros, pues, oraréis así: Padre nuestro que estás en los cielos, santificado sea tu nombre.10 Venga tu reino. Hágase tu voluntad, como en el cielo, así también en la tierra. 11 El pan nuestro de cada día, dánoslo hoy. 12 Y perdónanos nuestras dudas, como también nosotros perdonamos  a nuestros deudores. 12 Y no nos metas en tentación, más libranos del mal, porque tuyo es el reino, y el poder, y la gloria, por todos los siglos Amen.</a:t>
            </a:r>
          </a:p>
          <a:p>
            <a:endParaRPr lang="es-DO" dirty="0"/>
          </a:p>
        </p:txBody>
      </p:sp>
    </p:spTree>
    <p:extLst>
      <p:ext uri="{BB962C8B-B14F-4D97-AF65-F5344CB8AC3E}">
        <p14:creationId xmlns:p14="http://schemas.microsoft.com/office/powerpoint/2010/main" val="3157078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76C646-C5CF-8BA2-61E1-AE16F37FDB07}"/>
              </a:ext>
            </a:extLst>
          </p:cNvPr>
          <p:cNvSpPr>
            <a:spLocks noGrp="1"/>
          </p:cNvSpPr>
          <p:nvPr>
            <p:ph type="title"/>
          </p:nvPr>
        </p:nvSpPr>
        <p:spPr/>
        <p:txBody>
          <a:bodyPr/>
          <a:lstStyle/>
          <a:p>
            <a:r>
              <a:rPr lang="es-DO" dirty="0"/>
              <a:t> El espíritu puedes meternos en Prueba?</a:t>
            </a:r>
          </a:p>
        </p:txBody>
      </p:sp>
      <p:sp>
        <p:nvSpPr>
          <p:cNvPr id="3" name="Marcador de contenido 2">
            <a:extLst>
              <a:ext uri="{FF2B5EF4-FFF2-40B4-BE49-F238E27FC236}">
                <a16:creationId xmlns:a16="http://schemas.microsoft.com/office/drawing/2014/main" id="{7D553BE6-D516-A8FB-9C64-3FC5B9C0D404}"/>
              </a:ext>
            </a:extLst>
          </p:cNvPr>
          <p:cNvSpPr>
            <a:spLocks noGrp="1"/>
          </p:cNvSpPr>
          <p:nvPr>
            <p:ph sz="quarter" idx="13"/>
          </p:nvPr>
        </p:nvSpPr>
        <p:spPr/>
        <p:txBody>
          <a:bodyPr/>
          <a:lstStyle/>
          <a:p>
            <a:r>
              <a:rPr lang="es-ES" sz="3600" dirty="0"/>
              <a:t>12 Y no nos metas en tentación, más libranos del mal.</a:t>
            </a:r>
          </a:p>
          <a:p>
            <a:r>
              <a:rPr lang="es-ES" sz="3600" dirty="0"/>
              <a:t>Mateo 4:1 </a:t>
            </a:r>
          </a:p>
          <a:p>
            <a:r>
              <a:rPr lang="es-ES" sz="3600" dirty="0"/>
              <a:t>Entonces Jesús fue llevado por el Espíritu al desierto, para ser tentado por el diablo.</a:t>
            </a:r>
          </a:p>
          <a:p>
            <a:endParaRPr lang="es-ES" dirty="0"/>
          </a:p>
          <a:p>
            <a:endParaRPr lang="es-DO" dirty="0"/>
          </a:p>
        </p:txBody>
      </p:sp>
    </p:spTree>
    <p:extLst>
      <p:ext uri="{BB962C8B-B14F-4D97-AF65-F5344CB8AC3E}">
        <p14:creationId xmlns:p14="http://schemas.microsoft.com/office/powerpoint/2010/main" val="2316585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47D6E7-2379-D445-C3B4-8762DF906C9E}"/>
              </a:ext>
            </a:extLst>
          </p:cNvPr>
          <p:cNvSpPr>
            <a:spLocks noGrp="1"/>
          </p:cNvSpPr>
          <p:nvPr>
            <p:ph type="title"/>
          </p:nvPr>
        </p:nvSpPr>
        <p:spPr/>
        <p:txBody>
          <a:bodyPr/>
          <a:lstStyle/>
          <a:p>
            <a:r>
              <a:rPr lang="es-DO" dirty="0"/>
              <a:t>Lucas 22:31-32</a:t>
            </a:r>
          </a:p>
        </p:txBody>
      </p:sp>
      <p:sp>
        <p:nvSpPr>
          <p:cNvPr id="3" name="Marcador de contenido 2">
            <a:extLst>
              <a:ext uri="{FF2B5EF4-FFF2-40B4-BE49-F238E27FC236}">
                <a16:creationId xmlns:a16="http://schemas.microsoft.com/office/drawing/2014/main" id="{0C8180CF-6E16-8244-6BA1-CC36D9E41BCD}"/>
              </a:ext>
            </a:extLst>
          </p:cNvPr>
          <p:cNvSpPr>
            <a:spLocks noGrp="1"/>
          </p:cNvSpPr>
          <p:nvPr>
            <p:ph sz="quarter" idx="13"/>
          </p:nvPr>
        </p:nvSpPr>
        <p:spPr/>
        <p:txBody>
          <a:bodyPr>
            <a:normAutofit/>
          </a:bodyPr>
          <a:lstStyle/>
          <a:p>
            <a:r>
              <a:rPr lang="es-DO" sz="4000" dirty="0"/>
              <a:t>31.- Dijo también el Señor: Simón, Simón, he aquí Satanás os ha pedido para Zarandearos como a trigo;32 pero yo he rogado por ti, para que tu fe no falte; y tú una vez vuelto, confirma a tus hermanos.</a:t>
            </a:r>
          </a:p>
        </p:txBody>
      </p:sp>
    </p:spTree>
    <p:extLst>
      <p:ext uri="{BB962C8B-B14F-4D97-AF65-F5344CB8AC3E}">
        <p14:creationId xmlns:p14="http://schemas.microsoft.com/office/powerpoint/2010/main" val="1211544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36182B-9E6A-7342-05AA-1CEA9D693F1B}"/>
              </a:ext>
            </a:extLst>
          </p:cNvPr>
          <p:cNvSpPr>
            <a:spLocks noGrp="1"/>
          </p:cNvSpPr>
          <p:nvPr>
            <p:ph type="title"/>
          </p:nvPr>
        </p:nvSpPr>
        <p:spPr/>
        <p:txBody>
          <a:bodyPr/>
          <a:lstStyle/>
          <a:p>
            <a:r>
              <a:rPr lang="es-ES" dirty="0"/>
              <a:t>Job 1:12 Reina Valera 1960</a:t>
            </a:r>
            <a:br>
              <a:rPr lang="es-ES" dirty="0"/>
            </a:br>
            <a:endParaRPr lang="es-DO" dirty="0"/>
          </a:p>
        </p:txBody>
      </p:sp>
      <p:sp>
        <p:nvSpPr>
          <p:cNvPr id="3" name="Marcador de contenido 2">
            <a:extLst>
              <a:ext uri="{FF2B5EF4-FFF2-40B4-BE49-F238E27FC236}">
                <a16:creationId xmlns:a16="http://schemas.microsoft.com/office/drawing/2014/main" id="{DA6D98C0-F8FA-EB3A-7C81-A5837C0C2614}"/>
              </a:ext>
            </a:extLst>
          </p:cNvPr>
          <p:cNvSpPr>
            <a:spLocks noGrp="1"/>
          </p:cNvSpPr>
          <p:nvPr>
            <p:ph sz="quarter" idx="13"/>
          </p:nvPr>
        </p:nvSpPr>
        <p:spPr/>
        <p:txBody>
          <a:bodyPr/>
          <a:lstStyle/>
          <a:p>
            <a:r>
              <a:rPr lang="es-ES" sz="4400" dirty="0"/>
              <a:t>Dijo Jehová a Satanás: He aquí, todo lo que tiene está en tu mano; solamente no pongas tu mano sobre él. Y salió Satanás de delante de Jehová.</a:t>
            </a:r>
            <a:endParaRPr lang="es-DO" sz="4400" dirty="0"/>
          </a:p>
        </p:txBody>
      </p:sp>
    </p:spTree>
    <p:extLst>
      <p:ext uri="{BB962C8B-B14F-4D97-AF65-F5344CB8AC3E}">
        <p14:creationId xmlns:p14="http://schemas.microsoft.com/office/powerpoint/2010/main" val="572375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2CE8B-1630-B3E7-AEAF-61AB15E50148}"/>
              </a:ext>
            </a:extLst>
          </p:cNvPr>
          <p:cNvSpPr>
            <a:spLocks noGrp="1"/>
          </p:cNvSpPr>
          <p:nvPr>
            <p:ph type="title"/>
          </p:nvPr>
        </p:nvSpPr>
        <p:spPr/>
        <p:txBody>
          <a:bodyPr/>
          <a:lstStyle/>
          <a:p>
            <a:r>
              <a:rPr lang="es-DO" dirty="0"/>
              <a:t>Dios permite que seamos tentados para que se fortalezca nuestra fe</a:t>
            </a:r>
          </a:p>
        </p:txBody>
      </p:sp>
      <p:sp>
        <p:nvSpPr>
          <p:cNvPr id="3" name="Marcador de contenido 2">
            <a:extLst>
              <a:ext uri="{FF2B5EF4-FFF2-40B4-BE49-F238E27FC236}">
                <a16:creationId xmlns:a16="http://schemas.microsoft.com/office/drawing/2014/main" id="{6F635857-FA12-0016-E9B9-632929D37D93}"/>
              </a:ext>
            </a:extLst>
          </p:cNvPr>
          <p:cNvSpPr>
            <a:spLocks noGrp="1"/>
          </p:cNvSpPr>
          <p:nvPr>
            <p:ph sz="quarter" idx="13"/>
          </p:nvPr>
        </p:nvSpPr>
        <p:spPr/>
        <p:txBody>
          <a:bodyPr/>
          <a:lstStyle/>
          <a:p>
            <a:r>
              <a:rPr lang="es-DO" dirty="0"/>
              <a:t> </a:t>
            </a:r>
            <a:r>
              <a:rPr lang="es-DO" sz="4000" dirty="0"/>
              <a:t>Así que,  pedir al Señor que nuestra fe no falte y sea aumentada frente a las dificultades y acechanzas del enemigo.</a:t>
            </a:r>
          </a:p>
          <a:p>
            <a:r>
              <a:rPr lang="es-DO" sz="4000"/>
              <a:t>Oremos…</a:t>
            </a:r>
            <a:endParaRPr lang="es-DO" sz="4000" dirty="0"/>
          </a:p>
        </p:txBody>
      </p:sp>
    </p:spTree>
    <p:extLst>
      <p:ext uri="{BB962C8B-B14F-4D97-AF65-F5344CB8AC3E}">
        <p14:creationId xmlns:p14="http://schemas.microsoft.com/office/powerpoint/2010/main" val="1353865290"/>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976258_TF33713516_Win32" id="{DF728B89-FC3D-4E3A-BA79-B7D5AFC65CD2}" vid="{705D60A9-8AE8-4A8A-8A2B-380787BFC21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7783A8-901D-4F73-81D7-AA6841BEB3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342EE1-43E5-4AFB-895D-B61B9656DC14}">
  <ds:schemaRefs>
    <ds:schemaRef ds:uri="http://schemas.microsoft.com/office/2006/documentManagement/types"/>
    <ds:schemaRef ds:uri="http://schemas.microsoft.com/sharepoint/v3"/>
    <ds:schemaRef ds:uri="http://purl.org/dc/dcmitype/"/>
    <ds:schemaRef ds:uri="http://purl.org/dc/elements/1.1/"/>
    <ds:schemaRef ds:uri="http://purl.org/dc/terms/"/>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230e9df3-be65-4c73-a93b-d1236ebd677e"/>
    <ds:schemaRef ds:uri="16c05727-aa75-4e4a-9b5f-8a80a1165891"/>
    <ds:schemaRef ds:uri="71af3243-3dd4-4a8d-8c0d-dd76da1f02a5"/>
  </ds:schemaRefs>
</ds:datastoreItem>
</file>

<file path=customXml/itemProps3.xml><?xml version="1.0" encoding="utf-8"?>
<ds:datastoreItem xmlns:ds="http://schemas.openxmlformats.org/officeDocument/2006/customXml" ds:itemID="{2F49CD38-5B57-4682-9FCE-B9174068D0AE}">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{CC914A43-4B61-4E3F-B628-6CA97833D0EF}tf33713516_win32</Template>
  <TotalTime>1750</TotalTime>
  <Words>337</Words>
  <Application>Microsoft Office PowerPoint</Application>
  <PresentationFormat>Panorámica</PresentationFormat>
  <Paragraphs>17</Paragraphs>
  <Slides>7</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7</vt:i4>
      </vt:variant>
    </vt:vector>
  </HeadingPairs>
  <TitlesOfParts>
    <vt:vector size="12" baseType="lpstr">
      <vt:lpstr>Arial</vt:lpstr>
      <vt:lpstr>Calibri</vt:lpstr>
      <vt:lpstr>Gill Sans MT</vt:lpstr>
      <vt:lpstr>Walbaum Display</vt:lpstr>
      <vt:lpstr>3DFloatVTI</vt:lpstr>
      <vt:lpstr>Vuestro Padre sabe de qué cosas tenéis necesidad </vt:lpstr>
      <vt:lpstr>Mateo 6: 7 y 8</vt:lpstr>
      <vt:lpstr> La oración modelada por Jesús.</vt:lpstr>
      <vt:lpstr> El espíritu puedes meternos en Prueba?</vt:lpstr>
      <vt:lpstr>Lucas 22:31-32</vt:lpstr>
      <vt:lpstr>Job 1:12 Reina Valera 1960 </vt:lpstr>
      <vt:lpstr>Dios permite que seamos tentados para que se fortalezca nuestra fe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Dario Nin</dc:creator>
  <cp:lastModifiedBy>Dario Nin</cp:lastModifiedBy>
  <cp:revision>2</cp:revision>
  <dcterms:created xsi:type="dcterms:W3CDTF">2025-08-01T00:49:04Z</dcterms:created>
  <dcterms:modified xsi:type="dcterms:W3CDTF">2025-08-02T09:20:50Z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